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8" r:id="rId8"/>
    <p:sldId id="269" r:id="rId9"/>
    <p:sldId id="271" r:id="rId10"/>
    <p:sldId id="270" r:id="rId11"/>
    <p:sldId id="262" r:id="rId12"/>
    <p:sldId id="263" r:id="rId13"/>
    <p:sldId id="264" r:id="rId14"/>
    <p:sldId id="265" r:id="rId15"/>
    <p:sldId id="266" r:id="rId16"/>
    <p:sldId id="267"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2DF00-C6E1-44D5-90B4-7F91447EB8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PH"/>
        </a:p>
      </dgm:t>
    </dgm:pt>
    <dgm:pt modelId="{A5691108-BC6E-4129-928F-7E31B59049F8}">
      <dgm:prSet phldrT="[Text]" custT="1"/>
      <dgm:spPr>
        <a:solidFill>
          <a:srgbClr val="00B0F0"/>
        </a:solidFill>
      </dgm:spPr>
      <dgm:t>
        <a:bodyPr/>
        <a:lstStyle/>
        <a:p>
          <a:r>
            <a:rPr lang="en-PH" sz="2400" b="1" dirty="0" smtClean="0">
              <a:solidFill>
                <a:schemeClr val="tx1"/>
              </a:solidFill>
            </a:rPr>
            <a:t>MAN NEEDS AN IMAGE OF HIMSELF </a:t>
          </a:r>
          <a:endParaRPr lang="en-PH" sz="2400" b="1" dirty="0">
            <a:solidFill>
              <a:schemeClr val="tx1"/>
            </a:solidFill>
          </a:endParaRPr>
        </a:p>
      </dgm:t>
    </dgm:pt>
    <dgm:pt modelId="{4A252E83-C6AA-4694-A17D-0EC6D6747880}" type="parTrans" cxnId="{804A7136-9137-411F-8D50-F52C60C241D0}">
      <dgm:prSet/>
      <dgm:spPr/>
      <dgm:t>
        <a:bodyPr/>
        <a:lstStyle/>
        <a:p>
          <a:endParaRPr lang="en-PH"/>
        </a:p>
      </dgm:t>
    </dgm:pt>
    <dgm:pt modelId="{36D3B54C-3E4A-4F55-850E-1848EECA5C01}" type="sibTrans" cxnId="{804A7136-9137-411F-8D50-F52C60C241D0}">
      <dgm:prSet/>
      <dgm:spPr/>
      <dgm:t>
        <a:bodyPr/>
        <a:lstStyle/>
        <a:p>
          <a:endParaRPr lang="en-PH"/>
        </a:p>
      </dgm:t>
    </dgm:pt>
    <dgm:pt modelId="{17A65AD6-AAA6-4BC3-9C47-29B3A0F11A7F}">
      <dgm:prSet phldrT="[Text]" custT="1"/>
      <dgm:spPr>
        <a:solidFill>
          <a:srgbClr val="00B0F0"/>
        </a:solidFill>
      </dgm:spPr>
      <dgm:t>
        <a:bodyPr/>
        <a:lstStyle/>
        <a:p>
          <a:r>
            <a:rPr lang="en-PH" sz="2400" b="1" dirty="0" smtClean="0">
              <a:solidFill>
                <a:schemeClr val="tx1"/>
              </a:solidFill>
            </a:rPr>
            <a:t>UNDERSTANDING OF HIS NATURES</a:t>
          </a:r>
          <a:endParaRPr lang="en-PH" sz="2400" b="1" dirty="0">
            <a:solidFill>
              <a:schemeClr val="tx1"/>
            </a:solidFill>
          </a:endParaRPr>
        </a:p>
      </dgm:t>
    </dgm:pt>
    <dgm:pt modelId="{EB7257D5-2ADD-4670-A286-5A2ADAE7E75D}" type="parTrans" cxnId="{131AFD65-2E44-4C2F-9436-5A6004AE481F}">
      <dgm:prSet/>
      <dgm:spPr/>
      <dgm:t>
        <a:bodyPr/>
        <a:lstStyle/>
        <a:p>
          <a:endParaRPr lang="en-PH"/>
        </a:p>
      </dgm:t>
    </dgm:pt>
    <dgm:pt modelId="{BA47B103-2122-4A72-BC17-E0BE6B9C8B1D}" type="sibTrans" cxnId="{131AFD65-2E44-4C2F-9436-5A6004AE481F}">
      <dgm:prSet/>
      <dgm:spPr/>
      <dgm:t>
        <a:bodyPr/>
        <a:lstStyle/>
        <a:p>
          <a:endParaRPr lang="en-PH"/>
        </a:p>
      </dgm:t>
    </dgm:pt>
    <dgm:pt modelId="{8C388045-975E-4D2A-8DA4-90BEBFC22247}">
      <dgm:prSet phldrT="[Text]" custT="1"/>
      <dgm:spPr>
        <a:solidFill>
          <a:srgbClr val="00B0F0"/>
        </a:solidFill>
      </dgm:spPr>
      <dgm:t>
        <a:bodyPr/>
        <a:lstStyle/>
        <a:p>
          <a:r>
            <a:rPr lang="en-PH" sz="2400" b="1" dirty="0" smtClean="0">
              <a:solidFill>
                <a:schemeClr val="tx1"/>
              </a:solidFill>
            </a:rPr>
            <a:t>NECESSARY FOR THE DEVELOPMENT OF A COMPLETE, SOCIAL MAN</a:t>
          </a:r>
          <a:endParaRPr lang="en-PH" sz="2400" b="1" dirty="0">
            <a:solidFill>
              <a:schemeClr val="tx1"/>
            </a:solidFill>
          </a:endParaRPr>
        </a:p>
      </dgm:t>
    </dgm:pt>
    <dgm:pt modelId="{9EEF27F9-09C0-4413-8105-545331A4EBA3}" type="parTrans" cxnId="{8C63BAC6-2CA8-49B2-9B87-DD26FB528A72}">
      <dgm:prSet/>
      <dgm:spPr/>
      <dgm:t>
        <a:bodyPr/>
        <a:lstStyle/>
        <a:p>
          <a:endParaRPr lang="en-PH"/>
        </a:p>
      </dgm:t>
    </dgm:pt>
    <dgm:pt modelId="{2F7AB1B8-784E-481E-B4D0-AD1850B59A33}" type="sibTrans" cxnId="{8C63BAC6-2CA8-49B2-9B87-DD26FB528A72}">
      <dgm:prSet/>
      <dgm:spPr/>
      <dgm:t>
        <a:bodyPr/>
        <a:lstStyle/>
        <a:p>
          <a:endParaRPr lang="en-PH"/>
        </a:p>
      </dgm:t>
    </dgm:pt>
    <dgm:pt modelId="{32E98D26-6152-4A37-B737-EDA3B4B4841F}">
      <dgm:prSet custT="1"/>
      <dgm:spPr>
        <a:solidFill>
          <a:srgbClr val="00B0F0"/>
        </a:solidFill>
      </dgm:spPr>
      <dgm:t>
        <a:bodyPr/>
        <a:lstStyle/>
        <a:p>
          <a:r>
            <a:rPr lang="en-PH" sz="2400" b="1" dirty="0" smtClean="0">
              <a:solidFill>
                <a:schemeClr val="tx1"/>
              </a:solidFill>
            </a:rPr>
            <a:t>PROVIDES MAN WITH A MEASURE OF HIS OWN PASSION &amp; DESIRE</a:t>
          </a:r>
          <a:endParaRPr lang="en-PH" sz="2400" b="1" dirty="0">
            <a:solidFill>
              <a:schemeClr val="tx1"/>
            </a:solidFill>
          </a:endParaRPr>
        </a:p>
      </dgm:t>
    </dgm:pt>
    <dgm:pt modelId="{09DE5C56-7C1A-44EF-B981-A41389038E5F}" type="parTrans" cxnId="{9C0C01E0-9121-4DB4-B90A-793B9CC93E6E}">
      <dgm:prSet/>
      <dgm:spPr/>
      <dgm:t>
        <a:bodyPr/>
        <a:lstStyle/>
        <a:p>
          <a:endParaRPr lang="en-PH"/>
        </a:p>
      </dgm:t>
    </dgm:pt>
    <dgm:pt modelId="{E360B7BC-706B-4D0F-BBB0-6F8C3A954454}" type="sibTrans" cxnId="{9C0C01E0-9121-4DB4-B90A-793B9CC93E6E}">
      <dgm:prSet/>
      <dgm:spPr/>
      <dgm:t>
        <a:bodyPr/>
        <a:lstStyle/>
        <a:p>
          <a:endParaRPr lang="en-PH"/>
        </a:p>
      </dgm:t>
    </dgm:pt>
    <dgm:pt modelId="{D4103D20-684C-420A-A181-CA22D78AEF35}">
      <dgm:prSet custT="1"/>
      <dgm:spPr>
        <a:solidFill>
          <a:srgbClr val="00B0F0"/>
        </a:solidFill>
      </dgm:spPr>
      <dgm:t>
        <a:bodyPr/>
        <a:lstStyle/>
        <a:p>
          <a:r>
            <a:rPr lang="en-PH" sz="2400" b="1" dirty="0" smtClean="0">
              <a:solidFill>
                <a:schemeClr val="tx1"/>
              </a:solidFill>
            </a:rPr>
            <a:t>REGULATE MAN’S BEHAVIOUR</a:t>
          </a:r>
          <a:endParaRPr lang="en-PH" sz="2400" b="1" dirty="0">
            <a:solidFill>
              <a:schemeClr val="tx1"/>
            </a:solidFill>
          </a:endParaRPr>
        </a:p>
      </dgm:t>
    </dgm:pt>
    <dgm:pt modelId="{7FA4D8C8-4F2C-4096-B5EA-B17DAC720719}" type="parTrans" cxnId="{D0C4CD48-546C-4C88-818F-899976D088DF}">
      <dgm:prSet/>
      <dgm:spPr/>
    </dgm:pt>
    <dgm:pt modelId="{8750D227-F1E8-43FE-AA7C-D1FB89CCC3D8}" type="sibTrans" cxnId="{D0C4CD48-546C-4C88-818F-899976D088DF}">
      <dgm:prSet/>
      <dgm:spPr/>
    </dgm:pt>
    <dgm:pt modelId="{05664BCC-60FC-4F09-9D12-B03E3C8C3C5D}" type="pres">
      <dgm:prSet presAssocID="{2272DF00-C6E1-44D5-90B4-7F91447EB8DF}" presName="linear" presStyleCnt="0">
        <dgm:presLayoutVars>
          <dgm:dir/>
          <dgm:animLvl val="lvl"/>
          <dgm:resizeHandles val="exact"/>
        </dgm:presLayoutVars>
      </dgm:prSet>
      <dgm:spPr/>
      <dgm:t>
        <a:bodyPr/>
        <a:lstStyle/>
        <a:p>
          <a:endParaRPr lang="en-PH"/>
        </a:p>
      </dgm:t>
    </dgm:pt>
    <dgm:pt modelId="{FE6AEABB-2D27-404A-AD0E-95D7BA3D4FA1}" type="pres">
      <dgm:prSet presAssocID="{A5691108-BC6E-4129-928F-7E31B59049F8}" presName="parentLin" presStyleCnt="0"/>
      <dgm:spPr/>
    </dgm:pt>
    <dgm:pt modelId="{2A12B811-38A3-42DD-BB63-3A6C61DA8C2A}" type="pres">
      <dgm:prSet presAssocID="{A5691108-BC6E-4129-928F-7E31B59049F8}" presName="parentLeftMargin" presStyleLbl="node1" presStyleIdx="0" presStyleCnt="5"/>
      <dgm:spPr/>
      <dgm:t>
        <a:bodyPr/>
        <a:lstStyle/>
        <a:p>
          <a:endParaRPr lang="en-PH"/>
        </a:p>
      </dgm:t>
    </dgm:pt>
    <dgm:pt modelId="{7D88DB80-2B3D-45C1-A43E-461B3342C916}" type="pres">
      <dgm:prSet presAssocID="{A5691108-BC6E-4129-928F-7E31B59049F8}" presName="parentText" presStyleLbl="node1" presStyleIdx="0" presStyleCnt="5" custScaleX="142857" custLinFactNeighborX="-14265" custLinFactNeighborY="40324">
        <dgm:presLayoutVars>
          <dgm:chMax val="0"/>
          <dgm:bulletEnabled val="1"/>
        </dgm:presLayoutVars>
      </dgm:prSet>
      <dgm:spPr/>
      <dgm:t>
        <a:bodyPr/>
        <a:lstStyle/>
        <a:p>
          <a:endParaRPr lang="en-PH"/>
        </a:p>
      </dgm:t>
    </dgm:pt>
    <dgm:pt modelId="{EFB67F38-7A8A-4653-BD60-FF5FB567A28F}" type="pres">
      <dgm:prSet presAssocID="{A5691108-BC6E-4129-928F-7E31B59049F8}" presName="negativeSpace" presStyleCnt="0"/>
      <dgm:spPr/>
    </dgm:pt>
    <dgm:pt modelId="{87C0E690-3CE9-49CA-BD2D-3A924B07AA90}" type="pres">
      <dgm:prSet presAssocID="{A5691108-BC6E-4129-928F-7E31B59049F8}" presName="childText" presStyleLbl="conFgAcc1" presStyleIdx="0" presStyleCnt="5">
        <dgm:presLayoutVars>
          <dgm:bulletEnabled val="1"/>
        </dgm:presLayoutVars>
      </dgm:prSet>
      <dgm:spPr/>
    </dgm:pt>
    <dgm:pt modelId="{53524838-D5BF-43DF-9E7C-119224B21008}" type="pres">
      <dgm:prSet presAssocID="{36D3B54C-3E4A-4F55-850E-1848EECA5C01}" presName="spaceBetweenRectangles" presStyleCnt="0"/>
      <dgm:spPr/>
    </dgm:pt>
    <dgm:pt modelId="{8817BC54-3C26-438B-B034-0E19084F6662}" type="pres">
      <dgm:prSet presAssocID="{17A65AD6-AAA6-4BC3-9C47-29B3A0F11A7F}" presName="parentLin" presStyleCnt="0"/>
      <dgm:spPr/>
    </dgm:pt>
    <dgm:pt modelId="{30C1DE97-270C-4CFB-956D-2EC72AAC81B9}" type="pres">
      <dgm:prSet presAssocID="{17A65AD6-AAA6-4BC3-9C47-29B3A0F11A7F}" presName="parentLeftMargin" presStyleLbl="node1" presStyleIdx="0" presStyleCnt="5"/>
      <dgm:spPr/>
      <dgm:t>
        <a:bodyPr/>
        <a:lstStyle/>
        <a:p>
          <a:endParaRPr lang="en-PH"/>
        </a:p>
      </dgm:t>
    </dgm:pt>
    <dgm:pt modelId="{2467F8E2-2E04-48F1-9010-7D9AA130EF1B}" type="pres">
      <dgm:prSet presAssocID="{17A65AD6-AAA6-4BC3-9C47-29B3A0F11A7F}" presName="parentText" presStyleLbl="node1" presStyleIdx="1" presStyleCnt="5" custScaleX="142857" custLinFactNeighborX="-14265" custLinFactNeighborY="49695">
        <dgm:presLayoutVars>
          <dgm:chMax val="0"/>
          <dgm:bulletEnabled val="1"/>
        </dgm:presLayoutVars>
      </dgm:prSet>
      <dgm:spPr/>
      <dgm:t>
        <a:bodyPr/>
        <a:lstStyle/>
        <a:p>
          <a:endParaRPr lang="en-PH"/>
        </a:p>
      </dgm:t>
    </dgm:pt>
    <dgm:pt modelId="{FDD5B14B-85F4-4A5B-85BE-E8BFABC74F59}" type="pres">
      <dgm:prSet presAssocID="{17A65AD6-AAA6-4BC3-9C47-29B3A0F11A7F}" presName="negativeSpace" presStyleCnt="0"/>
      <dgm:spPr/>
    </dgm:pt>
    <dgm:pt modelId="{3D74CA6B-F1B3-47C5-98B3-EF747C69589B}" type="pres">
      <dgm:prSet presAssocID="{17A65AD6-AAA6-4BC3-9C47-29B3A0F11A7F}" presName="childText" presStyleLbl="conFgAcc1" presStyleIdx="1" presStyleCnt="5">
        <dgm:presLayoutVars>
          <dgm:bulletEnabled val="1"/>
        </dgm:presLayoutVars>
      </dgm:prSet>
      <dgm:spPr/>
    </dgm:pt>
    <dgm:pt modelId="{099A9336-2CD2-457A-92AE-D68E7B00A545}" type="pres">
      <dgm:prSet presAssocID="{BA47B103-2122-4A72-BC17-E0BE6B9C8B1D}" presName="spaceBetweenRectangles" presStyleCnt="0"/>
      <dgm:spPr/>
    </dgm:pt>
    <dgm:pt modelId="{4312A3F1-F3CD-4BDC-B9C7-0C082E0BA720}" type="pres">
      <dgm:prSet presAssocID="{8C388045-975E-4D2A-8DA4-90BEBFC22247}" presName="parentLin" presStyleCnt="0"/>
      <dgm:spPr/>
    </dgm:pt>
    <dgm:pt modelId="{263D1154-C91F-495F-AEE1-2678F5E1F1B8}" type="pres">
      <dgm:prSet presAssocID="{8C388045-975E-4D2A-8DA4-90BEBFC22247}" presName="parentLeftMargin" presStyleLbl="node1" presStyleIdx="1" presStyleCnt="5"/>
      <dgm:spPr/>
      <dgm:t>
        <a:bodyPr/>
        <a:lstStyle/>
        <a:p>
          <a:endParaRPr lang="en-PH"/>
        </a:p>
      </dgm:t>
    </dgm:pt>
    <dgm:pt modelId="{54ED0939-6C00-4F1C-83B6-626767A6B6D3}" type="pres">
      <dgm:prSet presAssocID="{8C388045-975E-4D2A-8DA4-90BEBFC22247}" presName="parentText" presStyleLbl="node1" presStyleIdx="2" presStyleCnt="5" custScaleX="142857" custLinFactNeighborX="-14265" custLinFactNeighborY="31894">
        <dgm:presLayoutVars>
          <dgm:chMax val="0"/>
          <dgm:bulletEnabled val="1"/>
        </dgm:presLayoutVars>
      </dgm:prSet>
      <dgm:spPr/>
      <dgm:t>
        <a:bodyPr/>
        <a:lstStyle/>
        <a:p>
          <a:endParaRPr lang="en-PH"/>
        </a:p>
      </dgm:t>
    </dgm:pt>
    <dgm:pt modelId="{A43489D1-1241-4279-AAE7-603D18B5D34A}" type="pres">
      <dgm:prSet presAssocID="{8C388045-975E-4D2A-8DA4-90BEBFC22247}" presName="negativeSpace" presStyleCnt="0"/>
      <dgm:spPr/>
    </dgm:pt>
    <dgm:pt modelId="{B3E328AA-1934-44A3-9F8B-517F998D3172}" type="pres">
      <dgm:prSet presAssocID="{8C388045-975E-4D2A-8DA4-90BEBFC22247}" presName="childText" presStyleLbl="conFgAcc1" presStyleIdx="2" presStyleCnt="5">
        <dgm:presLayoutVars>
          <dgm:bulletEnabled val="1"/>
        </dgm:presLayoutVars>
      </dgm:prSet>
      <dgm:spPr/>
    </dgm:pt>
    <dgm:pt modelId="{DEF7C19A-6910-4A62-9686-BA36FCE524F9}" type="pres">
      <dgm:prSet presAssocID="{2F7AB1B8-784E-481E-B4D0-AD1850B59A33}" presName="spaceBetweenRectangles" presStyleCnt="0"/>
      <dgm:spPr/>
    </dgm:pt>
    <dgm:pt modelId="{9EC4C0DD-CA4B-47B2-8940-1EE4005DC448}" type="pres">
      <dgm:prSet presAssocID="{32E98D26-6152-4A37-B737-EDA3B4B4841F}" presName="parentLin" presStyleCnt="0"/>
      <dgm:spPr/>
    </dgm:pt>
    <dgm:pt modelId="{0A439BCE-7ABA-4455-B398-14AE6735C69A}" type="pres">
      <dgm:prSet presAssocID="{32E98D26-6152-4A37-B737-EDA3B4B4841F}" presName="parentLeftMargin" presStyleLbl="node1" presStyleIdx="2" presStyleCnt="5"/>
      <dgm:spPr/>
      <dgm:t>
        <a:bodyPr/>
        <a:lstStyle/>
        <a:p>
          <a:endParaRPr lang="en-PH"/>
        </a:p>
      </dgm:t>
    </dgm:pt>
    <dgm:pt modelId="{8E1BB978-694E-4D93-AD95-15F941137CA4}" type="pres">
      <dgm:prSet presAssocID="{32E98D26-6152-4A37-B737-EDA3B4B4841F}" presName="parentText" presStyleLbl="node1" presStyleIdx="3" presStyleCnt="5" custScaleX="142857">
        <dgm:presLayoutVars>
          <dgm:chMax val="0"/>
          <dgm:bulletEnabled val="1"/>
        </dgm:presLayoutVars>
      </dgm:prSet>
      <dgm:spPr/>
      <dgm:t>
        <a:bodyPr/>
        <a:lstStyle/>
        <a:p>
          <a:endParaRPr lang="en-PH"/>
        </a:p>
      </dgm:t>
    </dgm:pt>
    <dgm:pt modelId="{263707FA-54F6-405B-9FF5-0D8ADCC4D3C7}" type="pres">
      <dgm:prSet presAssocID="{32E98D26-6152-4A37-B737-EDA3B4B4841F}" presName="negativeSpace" presStyleCnt="0"/>
      <dgm:spPr/>
    </dgm:pt>
    <dgm:pt modelId="{1AB8BDDB-A584-4641-B898-01C862E5C5BA}" type="pres">
      <dgm:prSet presAssocID="{32E98D26-6152-4A37-B737-EDA3B4B4841F}" presName="childText" presStyleLbl="conFgAcc1" presStyleIdx="3" presStyleCnt="5">
        <dgm:presLayoutVars>
          <dgm:bulletEnabled val="1"/>
        </dgm:presLayoutVars>
      </dgm:prSet>
      <dgm:spPr/>
    </dgm:pt>
    <dgm:pt modelId="{6D48BBD6-9681-4647-A91B-FC3A57553D9C}" type="pres">
      <dgm:prSet presAssocID="{E360B7BC-706B-4D0F-BBB0-6F8C3A954454}" presName="spaceBetweenRectangles" presStyleCnt="0"/>
      <dgm:spPr/>
    </dgm:pt>
    <dgm:pt modelId="{4D30B987-C9D3-4C56-A49F-1ADA8F17A9E6}" type="pres">
      <dgm:prSet presAssocID="{D4103D20-684C-420A-A181-CA22D78AEF35}" presName="parentLin" presStyleCnt="0"/>
      <dgm:spPr/>
    </dgm:pt>
    <dgm:pt modelId="{DD029EF9-40DD-46A1-AF7D-3EF82B87D8C1}" type="pres">
      <dgm:prSet presAssocID="{D4103D20-684C-420A-A181-CA22D78AEF35}" presName="parentLeftMargin" presStyleLbl="node1" presStyleIdx="3" presStyleCnt="5"/>
      <dgm:spPr/>
      <dgm:t>
        <a:bodyPr/>
        <a:lstStyle/>
        <a:p>
          <a:endParaRPr lang="en-PH"/>
        </a:p>
      </dgm:t>
    </dgm:pt>
    <dgm:pt modelId="{6B4121C1-0C6C-47D5-A471-ABE5B1C5E9F5}" type="pres">
      <dgm:prSet presAssocID="{D4103D20-684C-420A-A181-CA22D78AEF35}" presName="parentText" presStyleLbl="node1" presStyleIdx="4" presStyleCnt="5" custScaleX="142857">
        <dgm:presLayoutVars>
          <dgm:chMax val="0"/>
          <dgm:bulletEnabled val="1"/>
        </dgm:presLayoutVars>
      </dgm:prSet>
      <dgm:spPr/>
      <dgm:t>
        <a:bodyPr/>
        <a:lstStyle/>
        <a:p>
          <a:endParaRPr lang="en-PH"/>
        </a:p>
      </dgm:t>
    </dgm:pt>
    <dgm:pt modelId="{A0BDE05B-E8A3-4551-90BC-86ECEF005B7E}" type="pres">
      <dgm:prSet presAssocID="{D4103D20-684C-420A-A181-CA22D78AEF35}" presName="negativeSpace" presStyleCnt="0"/>
      <dgm:spPr/>
    </dgm:pt>
    <dgm:pt modelId="{69BD059C-6BEC-4533-81F6-B05AF0330785}" type="pres">
      <dgm:prSet presAssocID="{D4103D20-684C-420A-A181-CA22D78AEF35}" presName="childText" presStyleLbl="conFgAcc1" presStyleIdx="4" presStyleCnt="5">
        <dgm:presLayoutVars>
          <dgm:bulletEnabled val="1"/>
        </dgm:presLayoutVars>
      </dgm:prSet>
      <dgm:spPr/>
    </dgm:pt>
  </dgm:ptLst>
  <dgm:cxnLst>
    <dgm:cxn modelId="{B7A81842-164C-4655-A2DD-1CFEB9CF4B25}" type="presOf" srcId="{17A65AD6-AAA6-4BC3-9C47-29B3A0F11A7F}" destId="{30C1DE97-270C-4CFB-956D-2EC72AAC81B9}" srcOrd="0" destOrd="0" presId="urn:microsoft.com/office/officeart/2005/8/layout/list1"/>
    <dgm:cxn modelId="{93131C28-D434-4D58-BEA9-B4AABC1F32E2}" type="presOf" srcId="{17A65AD6-AAA6-4BC3-9C47-29B3A0F11A7F}" destId="{2467F8E2-2E04-48F1-9010-7D9AA130EF1B}" srcOrd="1" destOrd="0" presId="urn:microsoft.com/office/officeart/2005/8/layout/list1"/>
    <dgm:cxn modelId="{804A7136-9137-411F-8D50-F52C60C241D0}" srcId="{2272DF00-C6E1-44D5-90B4-7F91447EB8DF}" destId="{A5691108-BC6E-4129-928F-7E31B59049F8}" srcOrd="0" destOrd="0" parTransId="{4A252E83-C6AA-4694-A17D-0EC6D6747880}" sibTransId="{36D3B54C-3E4A-4F55-850E-1848EECA5C01}"/>
    <dgm:cxn modelId="{F0CBFE1C-C426-4BA8-9D69-CC1A4A7E959B}" type="presOf" srcId="{A5691108-BC6E-4129-928F-7E31B59049F8}" destId="{2A12B811-38A3-42DD-BB63-3A6C61DA8C2A}" srcOrd="0" destOrd="0" presId="urn:microsoft.com/office/officeart/2005/8/layout/list1"/>
    <dgm:cxn modelId="{8C63BAC6-2CA8-49B2-9B87-DD26FB528A72}" srcId="{2272DF00-C6E1-44D5-90B4-7F91447EB8DF}" destId="{8C388045-975E-4D2A-8DA4-90BEBFC22247}" srcOrd="2" destOrd="0" parTransId="{9EEF27F9-09C0-4413-8105-545331A4EBA3}" sibTransId="{2F7AB1B8-784E-481E-B4D0-AD1850B59A33}"/>
    <dgm:cxn modelId="{7C398DC5-093C-4513-85CF-C3B8BE8FD9ED}" type="presOf" srcId="{32E98D26-6152-4A37-B737-EDA3B4B4841F}" destId="{0A439BCE-7ABA-4455-B398-14AE6735C69A}" srcOrd="0" destOrd="0" presId="urn:microsoft.com/office/officeart/2005/8/layout/list1"/>
    <dgm:cxn modelId="{9C0C01E0-9121-4DB4-B90A-793B9CC93E6E}" srcId="{2272DF00-C6E1-44D5-90B4-7F91447EB8DF}" destId="{32E98D26-6152-4A37-B737-EDA3B4B4841F}" srcOrd="3" destOrd="0" parTransId="{09DE5C56-7C1A-44EF-B981-A41389038E5F}" sibTransId="{E360B7BC-706B-4D0F-BBB0-6F8C3A954454}"/>
    <dgm:cxn modelId="{D9686FDE-805A-4FCD-B8D3-69B3598B77EF}" type="presOf" srcId="{A5691108-BC6E-4129-928F-7E31B59049F8}" destId="{7D88DB80-2B3D-45C1-A43E-461B3342C916}" srcOrd="1" destOrd="0" presId="urn:microsoft.com/office/officeart/2005/8/layout/list1"/>
    <dgm:cxn modelId="{99DF8DC8-DDAD-426F-81F4-E1510636F10B}" type="presOf" srcId="{D4103D20-684C-420A-A181-CA22D78AEF35}" destId="{6B4121C1-0C6C-47D5-A471-ABE5B1C5E9F5}" srcOrd="1" destOrd="0" presId="urn:microsoft.com/office/officeart/2005/8/layout/list1"/>
    <dgm:cxn modelId="{131AFD65-2E44-4C2F-9436-5A6004AE481F}" srcId="{2272DF00-C6E1-44D5-90B4-7F91447EB8DF}" destId="{17A65AD6-AAA6-4BC3-9C47-29B3A0F11A7F}" srcOrd="1" destOrd="0" parTransId="{EB7257D5-2ADD-4670-A286-5A2ADAE7E75D}" sibTransId="{BA47B103-2122-4A72-BC17-E0BE6B9C8B1D}"/>
    <dgm:cxn modelId="{0B3EEAC8-D884-4CD3-910B-84EDD8B2E410}" type="presOf" srcId="{32E98D26-6152-4A37-B737-EDA3B4B4841F}" destId="{8E1BB978-694E-4D93-AD95-15F941137CA4}" srcOrd="1" destOrd="0" presId="urn:microsoft.com/office/officeart/2005/8/layout/list1"/>
    <dgm:cxn modelId="{16C13283-C4C3-44B0-A713-2AC5F360AF16}" type="presOf" srcId="{8C388045-975E-4D2A-8DA4-90BEBFC22247}" destId="{54ED0939-6C00-4F1C-83B6-626767A6B6D3}" srcOrd="1" destOrd="0" presId="urn:microsoft.com/office/officeart/2005/8/layout/list1"/>
    <dgm:cxn modelId="{0A11E313-E5E1-4085-B51B-87A5FA8A98A5}" type="presOf" srcId="{8C388045-975E-4D2A-8DA4-90BEBFC22247}" destId="{263D1154-C91F-495F-AEE1-2678F5E1F1B8}" srcOrd="0" destOrd="0" presId="urn:microsoft.com/office/officeart/2005/8/layout/list1"/>
    <dgm:cxn modelId="{38854E8E-CF6D-4474-8788-EE407E77B14C}" type="presOf" srcId="{2272DF00-C6E1-44D5-90B4-7F91447EB8DF}" destId="{05664BCC-60FC-4F09-9D12-B03E3C8C3C5D}" srcOrd="0" destOrd="0" presId="urn:microsoft.com/office/officeart/2005/8/layout/list1"/>
    <dgm:cxn modelId="{D0C4CD48-546C-4C88-818F-899976D088DF}" srcId="{2272DF00-C6E1-44D5-90B4-7F91447EB8DF}" destId="{D4103D20-684C-420A-A181-CA22D78AEF35}" srcOrd="4" destOrd="0" parTransId="{7FA4D8C8-4F2C-4096-B5EA-B17DAC720719}" sibTransId="{8750D227-F1E8-43FE-AA7C-D1FB89CCC3D8}"/>
    <dgm:cxn modelId="{0F3C5EC1-4389-4C50-9E2A-EB694366EF9F}" type="presOf" srcId="{D4103D20-684C-420A-A181-CA22D78AEF35}" destId="{DD029EF9-40DD-46A1-AF7D-3EF82B87D8C1}" srcOrd="0" destOrd="0" presId="urn:microsoft.com/office/officeart/2005/8/layout/list1"/>
    <dgm:cxn modelId="{D65B19B7-AE4C-4660-86ED-7654BDBF1CE3}" type="presParOf" srcId="{05664BCC-60FC-4F09-9D12-B03E3C8C3C5D}" destId="{FE6AEABB-2D27-404A-AD0E-95D7BA3D4FA1}" srcOrd="0" destOrd="0" presId="urn:microsoft.com/office/officeart/2005/8/layout/list1"/>
    <dgm:cxn modelId="{BAB24D07-7484-4CD2-8543-6621AC215AFA}" type="presParOf" srcId="{FE6AEABB-2D27-404A-AD0E-95D7BA3D4FA1}" destId="{2A12B811-38A3-42DD-BB63-3A6C61DA8C2A}" srcOrd="0" destOrd="0" presId="urn:microsoft.com/office/officeart/2005/8/layout/list1"/>
    <dgm:cxn modelId="{B211A082-B566-4E42-ACE5-91C05DD601CF}" type="presParOf" srcId="{FE6AEABB-2D27-404A-AD0E-95D7BA3D4FA1}" destId="{7D88DB80-2B3D-45C1-A43E-461B3342C916}" srcOrd="1" destOrd="0" presId="urn:microsoft.com/office/officeart/2005/8/layout/list1"/>
    <dgm:cxn modelId="{30543E73-6353-4FD9-BC3E-C5BC377565A6}" type="presParOf" srcId="{05664BCC-60FC-4F09-9D12-B03E3C8C3C5D}" destId="{EFB67F38-7A8A-4653-BD60-FF5FB567A28F}" srcOrd="1" destOrd="0" presId="urn:microsoft.com/office/officeart/2005/8/layout/list1"/>
    <dgm:cxn modelId="{4462F4C6-3729-4529-9026-FB157BF24B8C}" type="presParOf" srcId="{05664BCC-60FC-4F09-9D12-B03E3C8C3C5D}" destId="{87C0E690-3CE9-49CA-BD2D-3A924B07AA90}" srcOrd="2" destOrd="0" presId="urn:microsoft.com/office/officeart/2005/8/layout/list1"/>
    <dgm:cxn modelId="{780050C6-7BD1-412B-9A53-C3B754CDB6E0}" type="presParOf" srcId="{05664BCC-60FC-4F09-9D12-B03E3C8C3C5D}" destId="{53524838-D5BF-43DF-9E7C-119224B21008}" srcOrd="3" destOrd="0" presId="urn:microsoft.com/office/officeart/2005/8/layout/list1"/>
    <dgm:cxn modelId="{80D50C9A-84C0-4519-BCEB-59183CA21E6B}" type="presParOf" srcId="{05664BCC-60FC-4F09-9D12-B03E3C8C3C5D}" destId="{8817BC54-3C26-438B-B034-0E19084F6662}" srcOrd="4" destOrd="0" presId="urn:microsoft.com/office/officeart/2005/8/layout/list1"/>
    <dgm:cxn modelId="{AD267B90-0E52-4E66-9403-3912EB7CE300}" type="presParOf" srcId="{8817BC54-3C26-438B-B034-0E19084F6662}" destId="{30C1DE97-270C-4CFB-956D-2EC72AAC81B9}" srcOrd="0" destOrd="0" presId="urn:microsoft.com/office/officeart/2005/8/layout/list1"/>
    <dgm:cxn modelId="{413B26FF-6381-4FE8-A67C-E8BCB0146B62}" type="presParOf" srcId="{8817BC54-3C26-438B-B034-0E19084F6662}" destId="{2467F8E2-2E04-48F1-9010-7D9AA130EF1B}" srcOrd="1" destOrd="0" presId="urn:microsoft.com/office/officeart/2005/8/layout/list1"/>
    <dgm:cxn modelId="{861758F0-B220-4569-911D-9F3AD75D9D5C}" type="presParOf" srcId="{05664BCC-60FC-4F09-9D12-B03E3C8C3C5D}" destId="{FDD5B14B-85F4-4A5B-85BE-E8BFABC74F59}" srcOrd="5" destOrd="0" presId="urn:microsoft.com/office/officeart/2005/8/layout/list1"/>
    <dgm:cxn modelId="{46EF6780-D9AA-44B5-BEA2-C66361DA7C49}" type="presParOf" srcId="{05664BCC-60FC-4F09-9D12-B03E3C8C3C5D}" destId="{3D74CA6B-F1B3-47C5-98B3-EF747C69589B}" srcOrd="6" destOrd="0" presId="urn:microsoft.com/office/officeart/2005/8/layout/list1"/>
    <dgm:cxn modelId="{4549BE8A-625C-4945-9598-5F01F25C3E67}" type="presParOf" srcId="{05664BCC-60FC-4F09-9D12-B03E3C8C3C5D}" destId="{099A9336-2CD2-457A-92AE-D68E7B00A545}" srcOrd="7" destOrd="0" presId="urn:microsoft.com/office/officeart/2005/8/layout/list1"/>
    <dgm:cxn modelId="{6F9ABDD7-4640-4447-9A84-4BED98698D99}" type="presParOf" srcId="{05664BCC-60FC-4F09-9D12-B03E3C8C3C5D}" destId="{4312A3F1-F3CD-4BDC-B9C7-0C082E0BA720}" srcOrd="8" destOrd="0" presId="urn:microsoft.com/office/officeart/2005/8/layout/list1"/>
    <dgm:cxn modelId="{23E43E3A-3367-4883-B5F1-9841BCD0C739}" type="presParOf" srcId="{4312A3F1-F3CD-4BDC-B9C7-0C082E0BA720}" destId="{263D1154-C91F-495F-AEE1-2678F5E1F1B8}" srcOrd="0" destOrd="0" presId="urn:microsoft.com/office/officeart/2005/8/layout/list1"/>
    <dgm:cxn modelId="{4C0E13CF-D115-408E-9A1D-B6DA194546C1}" type="presParOf" srcId="{4312A3F1-F3CD-4BDC-B9C7-0C082E0BA720}" destId="{54ED0939-6C00-4F1C-83B6-626767A6B6D3}" srcOrd="1" destOrd="0" presId="urn:microsoft.com/office/officeart/2005/8/layout/list1"/>
    <dgm:cxn modelId="{6F16F056-B963-49C7-AFC6-6E4433E75C92}" type="presParOf" srcId="{05664BCC-60FC-4F09-9D12-B03E3C8C3C5D}" destId="{A43489D1-1241-4279-AAE7-603D18B5D34A}" srcOrd="9" destOrd="0" presId="urn:microsoft.com/office/officeart/2005/8/layout/list1"/>
    <dgm:cxn modelId="{A86BC832-F6B8-40BF-8BB2-8B9C3231C4F3}" type="presParOf" srcId="{05664BCC-60FC-4F09-9D12-B03E3C8C3C5D}" destId="{B3E328AA-1934-44A3-9F8B-517F998D3172}" srcOrd="10" destOrd="0" presId="urn:microsoft.com/office/officeart/2005/8/layout/list1"/>
    <dgm:cxn modelId="{8E5722FC-19DC-43F3-AFA6-9277D9B2AFA6}" type="presParOf" srcId="{05664BCC-60FC-4F09-9D12-B03E3C8C3C5D}" destId="{DEF7C19A-6910-4A62-9686-BA36FCE524F9}" srcOrd="11" destOrd="0" presId="urn:microsoft.com/office/officeart/2005/8/layout/list1"/>
    <dgm:cxn modelId="{1B4E9414-003F-4EBF-8F9E-537B4166B823}" type="presParOf" srcId="{05664BCC-60FC-4F09-9D12-B03E3C8C3C5D}" destId="{9EC4C0DD-CA4B-47B2-8940-1EE4005DC448}" srcOrd="12" destOrd="0" presId="urn:microsoft.com/office/officeart/2005/8/layout/list1"/>
    <dgm:cxn modelId="{CEEC21CE-77BE-4FFB-A1A2-67C0B49DC7C3}" type="presParOf" srcId="{9EC4C0DD-CA4B-47B2-8940-1EE4005DC448}" destId="{0A439BCE-7ABA-4455-B398-14AE6735C69A}" srcOrd="0" destOrd="0" presId="urn:microsoft.com/office/officeart/2005/8/layout/list1"/>
    <dgm:cxn modelId="{A163BC3F-1791-4C5D-8D4B-A3FC7C8F7A65}" type="presParOf" srcId="{9EC4C0DD-CA4B-47B2-8940-1EE4005DC448}" destId="{8E1BB978-694E-4D93-AD95-15F941137CA4}" srcOrd="1" destOrd="0" presId="urn:microsoft.com/office/officeart/2005/8/layout/list1"/>
    <dgm:cxn modelId="{58006B10-DE56-489F-8A5F-92DCA3A5AB41}" type="presParOf" srcId="{05664BCC-60FC-4F09-9D12-B03E3C8C3C5D}" destId="{263707FA-54F6-405B-9FF5-0D8ADCC4D3C7}" srcOrd="13" destOrd="0" presId="urn:microsoft.com/office/officeart/2005/8/layout/list1"/>
    <dgm:cxn modelId="{7F49EC4A-0065-455F-B464-D8400FFB0EAF}" type="presParOf" srcId="{05664BCC-60FC-4F09-9D12-B03E3C8C3C5D}" destId="{1AB8BDDB-A584-4641-B898-01C862E5C5BA}" srcOrd="14" destOrd="0" presId="urn:microsoft.com/office/officeart/2005/8/layout/list1"/>
    <dgm:cxn modelId="{6D8EF21C-A04C-4D54-9F32-3C1179F98556}" type="presParOf" srcId="{05664BCC-60FC-4F09-9D12-B03E3C8C3C5D}" destId="{6D48BBD6-9681-4647-A91B-FC3A57553D9C}" srcOrd="15" destOrd="0" presId="urn:microsoft.com/office/officeart/2005/8/layout/list1"/>
    <dgm:cxn modelId="{B6113840-5A38-412D-863E-F70CF6C39023}" type="presParOf" srcId="{05664BCC-60FC-4F09-9D12-B03E3C8C3C5D}" destId="{4D30B987-C9D3-4C56-A49F-1ADA8F17A9E6}" srcOrd="16" destOrd="0" presId="urn:microsoft.com/office/officeart/2005/8/layout/list1"/>
    <dgm:cxn modelId="{345029B7-C6A3-4E03-9034-296AA72D566D}" type="presParOf" srcId="{4D30B987-C9D3-4C56-A49F-1ADA8F17A9E6}" destId="{DD029EF9-40DD-46A1-AF7D-3EF82B87D8C1}" srcOrd="0" destOrd="0" presId="urn:microsoft.com/office/officeart/2005/8/layout/list1"/>
    <dgm:cxn modelId="{4D3B38FF-377D-400B-BFB3-52DC0CA8A74B}" type="presParOf" srcId="{4D30B987-C9D3-4C56-A49F-1ADA8F17A9E6}" destId="{6B4121C1-0C6C-47D5-A471-ABE5B1C5E9F5}" srcOrd="1" destOrd="0" presId="urn:microsoft.com/office/officeart/2005/8/layout/list1"/>
    <dgm:cxn modelId="{6CE290E4-39A6-4269-8196-9D61B27FA051}" type="presParOf" srcId="{05664BCC-60FC-4F09-9D12-B03E3C8C3C5D}" destId="{A0BDE05B-E8A3-4551-90BC-86ECEF005B7E}" srcOrd="17" destOrd="0" presId="urn:microsoft.com/office/officeart/2005/8/layout/list1"/>
    <dgm:cxn modelId="{CAD4082F-4E3D-4B23-892D-EE0092ED5868}" type="presParOf" srcId="{05664BCC-60FC-4F09-9D12-B03E3C8C3C5D}" destId="{69BD059C-6BEC-4533-81F6-B05AF033078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E690-3CE9-49CA-BD2D-3A924B07AA90}">
      <dsp:nvSpPr>
        <dsp:cNvPr id="0" name=""/>
        <dsp:cNvSpPr/>
      </dsp:nvSpPr>
      <dsp:spPr>
        <a:xfrm>
          <a:off x="0" y="326132"/>
          <a:ext cx="7467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88DB80-2B3D-45C1-A43E-461B3342C916}">
      <dsp:nvSpPr>
        <dsp:cNvPr id="0" name=""/>
        <dsp:cNvSpPr/>
      </dsp:nvSpPr>
      <dsp:spPr>
        <a:xfrm>
          <a:off x="304799" y="263292"/>
          <a:ext cx="7110256" cy="6494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PH" sz="2400" b="1" kern="1200" dirty="0" smtClean="0">
              <a:solidFill>
                <a:schemeClr val="tx1"/>
              </a:solidFill>
            </a:rPr>
            <a:t>MAN NEEDS AN IMAGE OF HIMSELF </a:t>
          </a:r>
          <a:endParaRPr lang="en-PH" sz="2400" b="1" kern="1200" dirty="0">
            <a:solidFill>
              <a:schemeClr val="tx1"/>
            </a:solidFill>
          </a:endParaRPr>
        </a:p>
      </dsp:txBody>
      <dsp:txXfrm>
        <a:off x="336502" y="294995"/>
        <a:ext cx="7046850" cy="586034"/>
      </dsp:txXfrm>
    </dsp:sp>
    <dsp:sp modelId="{3D74CA6B-F1B3-47C5-98B3-EF747C69589B}">
      <dsp:nvSpPr>
        <dsp:cNvPr id="0" name=""/>
        <dsp:cNvSpPr/>
      </dsp:nvSpPr>
      <dsp:spPr>
        <a:xfrm>
          <a:off x="0" y="1324052"/>
          <a:ext cx="7467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7F8E2-2E04-48F1-9010-7D9AA130EF1B}">
      <dsp:nvSpPr>
        <dsp:cNvPr id="0" name=""/>
        <dsp:cNvSpPr/>
      </dsp:nvSpPr>
      <dsp:spPr>
        <a:xfrm>
          <a:off x="304799" y="1322071"/>
          <a:ext cx="7110256" cy="6494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PH" sz="2400" b="1" kern="1200" dirty="0" smtClean="0">
              <a:solidFill>
                <a:schemeClr val="tx1"/>
              </a:solidFill>
            </a:rPr>
            <a:t>UNDERSTANDING OF HIS NATURES</a:t>
          </a:r>
          <a:endParaRPr lang="en-PH" sz="2400" b="1" kern="1200" dirty="0">
            <a:solidFill>
              <a:schemeClr val="tx1"/>
            </a:solidFill>
          </a:endParaRPr>
        </a:p>
      </dsp:txBody>
      <dsp:txXfrm>
        <a:off x="336502" y="1353774"/>
        <a:ext cx="7046850" cy="586034"/>
      </dsp:txXfrm>
    </dsp:sp>
    <dsp:sp modelId="{B3E328AA-1934-44A3-9F8B-517F998D3172}">
      <dsp:nvSpPr>
        <dsp:cNvPr id="0" name=""/>
        <dsp:cNvSpPr/>
      </dsp:nvSpPr>
      <dsp:spPr>
        <a:xfrm>
          <a:off x="0" y="2321972"/>
          <a:ext cx="7467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D0939-6C00-4F1C-83B6-626767A6B6D3}">
      <dsp:nvSpPr>
        <dsp:cNvPr id="0" name=""/>
        <dsp:cNvSpPr/>
      </dsp:nvSpPr>
      <dsp:spPr>
        <a:xfrm>
          <a:off x="304799" y="2204384"/>
          <a:ext cx="7110256" cy="6494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PH" sz="2400" b="1" kern="1200" dirty="0" smtClean="0">
              <a:solidFill>
                <a:schemeClr val="tx1"/>
              </a:solidFill>
            </a:rPr>
            <a:t>NECESSARY FOR THE DEVELOPMENT OF A COMPLETE, SOCIAL MAN</a:t>
          </a:r>
          <a:endParaRPr lang="en-PH" sz="2400" b="1" kern="1200" dirty="0">
            <a:solidFill>
              <a:schemeClr val="tx1"/>
            </a:solidFill>
          </a:endParaRPr>
        </a:p>
      </dsp:txBody>
      <dsp:txXfrm>
        <a:off x="336502" y="2236087"/>
        <a:ext cx="7046850" cy="586034"/>
      </dsp:txXfrm>
    </dsp:sp>
    <dsp:sp modelId="{1AB8BDDB-A584-4641-B898-01C862E5C5BA}">
      <dsp:nvSpPr>
        <dsp:cNvPr id="0" name=""/>
        <dsp:cNvSpPr/>
      </dsp:nvSpPr>
      <dsp:spPr>
        <a:xfrm>
          <a:off x="0" y="3319892"/>
          <a:ext cx="7467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BB978-694E-4D93-AD95-15F941137CA4}">
      <dsp:nvSpPr>
        <dsp:cNvPr id="0" name=""/>
        <dsp:cNvSpPr/>
      </dsp:nvSpPr>
      <dsp:spPr>
        <a:xfrm>
          <a:off x="355513" y="2995172"/>
          <a:ext cx="7110256" cy="6494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PH" sz="2400" b="1" kern="1200" dirty="0" smtClean="0">
              <a:solidFill>
                <a:schemeClr val="tx1"/>
              </a:solidFill>
            </a:rPr>
            <a:t>PROVIDES MAN WITH A MEASURE OF HIS OWN PASSION &amp; DESIRE</a:t>
          </a:r>
          <a:endParaRPr lang="en-PH" sz="2400" b="1" kern="1200" dirty="0">
            <a:solidFill>
              <a:schemeClr val="tx1"/>
            </a:solidFill>
          </a:endParaRPr>
        </a:p>
      </dsp:txBody>
      <dsp:txXfrm>
        <a:off x="387216" y="3026875"/>
        <a:ext cx="7046850" cy="586034"/>
      </dsp:txXfrm>
    </dsp:sp>
    <dsp:sp modelId="{69BD059C-6BEC-4533-81F6-B05AF0330785}">
      <dsp:nvSpPr>
        <dsp:cNvPr id="0" name=""/>
        <dsp:cNvSpPr/>
      </dsp:nvSpPr>
      <dsp:spPr>
        <a:xfrm>
          <a:off x="0" y="4317812"/>
          <a:ext cx="7467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121C1-0C6C-47D5-A471-ABE5B1C5E9F5}">
      <dsp:nvSpPr>
        <dsp:cNvPr id="0" name=""/>
        <dsp:cNvSpPr/>
      </dsp:nvSpPr>
      <dsp:spPr>
        <a:xfrm>
          <a:off x="355513" y="3993092"/>
          <a:ext cx="7110256" cy="6494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en-PH" sz="2400" b="1" kern="1200" dirty="0" smtClean="0">
              <a:solidFill>
                <a:schemeClr val="tx1"/>
              </a:solidFill>
            </a:rPr>
            <a:t>REGULATE MAN’S BEHAVIOUR</a:t>
          </a:r>
          <a:endParaRPr lang="en-PH" sz="2400" b="1" kern="1200" dirty="0">
            <a:solidFill>
              <a:schemeClr val="tx1"/>
            </a:solidFill>
          </a:endParaRPr>
        </a:p>
      </dsp:txBody>
      <dsp:txXfrm>
        <a:off x="387216" y="4024795"/>
        <a:ext cx="7046850"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5D6E214-6925-459D-98D7-4494120C9F44}" type="datetimeFigureOut">
              <a:rPr lang="en-US" smtClean="0"/>
              <a:pPr/>
              <a:t>5/24/2019</a:t>
            </a:fld>
            <a:endParaRPr lang="en-PH"/>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PH"/>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450F24-67A8-4833-AB15-44EDC1FB12E0}" type="slidenum">
              <a:rPr lang="en-PH" smtClean="0"/>
              <a:pPr/>
              <a:t>‹#›</a:t>
            </a:fld>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5D6E214-6925-459D-98D7-4494120C9F44}" type="datetimeFigureOut">
              <a:rPr lang="en-US" smtClean="0"/>
              <a:pPr/>
              <a:t>5/24/2019</a:t>
            </a:fld>
            <a:endParaRPr lang="en-PH"/>
          </a:p>
        </p:txBody>
      </p:sp>
      <p:sp>
        <p:nvSpPr>
          <p:cNvPr id="9" name="Slide Number Placeholder 8"/>
          <p:cNvSpPr>
            <a:spLocks noGrp="1"/>
          </p:cNvSpPr>
          <p:nvPr>
            <p:ph type="sldNum" sz="quarter" idx="15"/>
          </p:nvPr>
        </p:nvSpPr>
        <p:spPr/>
        <p:txBody>
          <a:bodyPr rtlCol="0"/>
          <a:lstStyle/>
          <a:p>
            <a:fld id="{2D450F24-67A8-4833-AB15-44EDC1FB12E0}" type="slidenum">
              <a:rPr lang="en-PH" smtClean="0"/>
              <a:pPr/>
              <a:t>‹#›</a:t>
            </a:fld>
            <a:endParaRPr lang="en-PH"/>
          </a:p>
        </p:txBody>
      </p:sp>
      <p:sp>
        <p:nvSpPr>
          <p:cNvPr id="10" name="Footer Placeholder 9"/>
          <p:cNvSpPr>
            <a:spLocks noGrp="1"/>
          </p:cNvSpPr>
          <p:nvPr>
            <p:ph type="ftr" sz="quarter" idx="16"/>
          </p:nvPr>
        </p:nvSpPr>
        <p:spPr/>
        <p:txBody>
          <a:bodyPr rtlCol="0"/>
          <a:lstStyle/>
          <a:p>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P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D450F24-67A8-4833-AB15-44EDC1FB12E0}"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D6E214-6925-459D-98D7-4494120C9F44}" type="datetimeFigureOut">
              <a:rPr lang="en-US" smtClean="0"/>
              <a:pPr/>
              <a:t>5/24/2019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2D450F24-67A8-4833-AB15-44EDC1FB12E0}" type="slidenum">
              <a:rPr lang="en-PH" smtClean="0"/>
              <a:pPr/>
              <a:t>‹#›</a:t>
            </a:fld>
            <a:endParaRPr lang="en-PH"/>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D6E214-6925-459D-98D7-4494120C9F44}" type="datetimeFigureOut">
              <a:rPr lang="en-US" smtClean="0"/>
              <a:pPr/>
              <a:t>5/24/2019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2D450F24-67A8-4833-AB15-44EDC1FB12E0}" type="slidenum">
              <a:rPr lang="en-PH" smtClean="0"/>
              <a:pPr/>
              <a:t>‹#›</a:t>
            </a:fld>
            <a:endParaRPr lang="en-PH"/>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5D6E214-6925-459D-98D7-4494120C9F44}" type="datetimeFigureOut">
              <a:rPr lang="en-US" smtClean="0"/>
              <a:pPr/>
              <a:t>5/24/2019</a:t>
            </a:fld>
            <a:endParaRPr lang="en-PH"/>
          </a:p>
        </p:txBody>
      </p:sp>
      <p:sp>
        <p:nvSpPr>
          <p:cNvPr id="7" name="Slide Number Placeholder 6"/>
          <p:cNvSpPr>
            <a:spLocks noGrp="1"/>
          </p:cNvSpPr>
          <p:nvPr>
            <p:ph type="sldNum" sz="quarter" idx="11"/>
          </p:nvPr>
        </p:nvSpPr>
        <p:spPr/>
        <p:txBody>
          <a:bodyPr rtlCol="0"/>
          <a:lstStyle/>
          <a:p>
            <a:fld id="{2D450F24-67A8-4833-AB15-44EDC1FB12E0}" type="slidenum">
              <a:rPr lang="en-PH" smtClean="0"/>
              <a:pPr/>
              <a:t>‹#›</a:t>
            </a:fld>
            <a:endParaRPr lang="en-PH"/>
          </a:p>
        </p:txBody>
      </p:sp>
      <p:sp>
        <p:nvSpPr>
          <p:cNvPr id="8" name="Footer Placeholder 7"/>
          <p:cNvSpPr>
            <a:spLocks noGrp="1"/>
          </p:cNvSpPr>
          <p:nvPr>
            <p:ph type="ftr" sz="quarter" idx="12"/>
          </p:nvPr>
        </p:nvSpPr>
        <p:spPr/>
        <p:txBody>
          <a:bodyPr rtlCol="0"/>
          <a:lstStyle/>
          <a:p>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6E214-6925-459D-98D7-4494120C9F44}" type="datetimeFigureOut">
              <a:rPr lang="en-US" smtClean="0"/>
              <a:pPr/>
              <a:t>5/24/2019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5D6E214-6925-459D-98D7-4494120C9F44}" type="datetimeFigureOut">
              <a:rPr lang="en-US" smtClean="0"/>
              <a:pPr/>
              <a:t>5/24/2019</a:t>
            </a:fld>
            <a:endParaRPr lang="en-PH"/>
          </a:p>
        </p:txBody>
      </p:sp>
      <p:sp>
        <p:nvSpPr>
          <p:cNvPr id="22" name="Slide Number Placeholder 21"/>
          <p:cNvSpPr>
            <a:spLocks noGrp="1"/>
          </p:cNvSpPr>
          <p:nvPr>
            <p:ph type="sldNum" sz="quarter" idx="15"/>
          </p:nvPr>
        </p:nvSpPr>
        <p:spPr/>
        <p:txBody>
          <a:bodyPr rtlCol="0"/>
          <a:lstStyle/>
          <a:p>
            <a:fld id="{2D450F24-67A8-4833-AB15-44EDC1FB12E0}" type="slidenum">
              <a:rPr lang="en-PH" smtClean="0"/>
              <a:pPr/>
              <a:t>‹#›</a:t>
            </a:fld>
            <a:endParaRPr lang="en-PH"/>
          </a:p>
        </p:txBody>
      </p:sp>
      <p:sp>
        <p:nvSpPr>
          <p:cNvPr id="23" name="Footer Placeholder 22"/>
          <p:cNvSpPr>
            <a:spLocks noGrp="1"/>
          </p:cNvSpPr>
          <p:nvPr>
            <p:ph type="ftr" sz="quarter" idx="16"/>
          </p:nvPr>
        </p:nvSpPr>
        <p:spPr/>
        <p:txBody>
          <a:bodyPr rtlCol="0"/>
          <a:lstStyle/>
          <a:p>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5D6E214-6925-459D-98D7-4494120C9F44}" type="datetimeFigureOut">
              <a:rPr lang="en-US" smtClean="0"/>
              <a:pPr/>
              <a:t>5/24/2019</a:t>
            </a:fld>
            <a:endParaRPr lang="en-PH"/>
          </a:p>
        </p:txBody>
      </p:sp>
      <p:sp>
        <p:nvSpPr>
          <p:cNvPr id="18" name="Slide Number Placeholder 17"/>
          <p:cNvSpPr>
            <a:spLocks noGrp="1"/>
          </p:cNvSpPr>
          <p:nvPr>
            <p:ph type="sldNum" sz="quarter" idx="11"/>
          </p:nvPr>
        </p:nvSpPr>
        <p:spPr/>
        <p:txBody>
          <a:bodyPr rtlCol="0"/>
          <a:lstStyle/>
          <a:p>
            <a:fld id="{2D450F24-67A8-4833-AB15-44EDC1FB12E0}" type="slidenum">
              <a:rPr lang="en-PH" smtClean="0"/>
              <a:pPr/>
              <a:t>‹#›</a:t>
            </a:fld>
            <a:endParaRPr lang="en-PH"/>
          </a:p>
        </p:txBody>
      </p:sp>
      <p:sp>
        <p:nvSpPr>
          <p:cNvPr id="21" name="Footer Placeholder 20"/>
          <p:cNvSpPr>
            <a:spLocks noGrp="1"/>
          </p:cNvSpPr>
          <p:nvPr>
            <p:ph type="ftr" sz="quarter" idx="12"/>
          </p:nvPr>
        </p:nvSpPr>
        <p:spPr/>
        <p:txBody>
          <a:bodyPr rtlCol="0"/>
          <a:lstStyle/>
          <a:p>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5D6E214-6925-459D-98D7-4494120C9F44}" type="datetimeFigureOut">
              <a:rPr lang="en-US" smtClean="0"/>
              <a:pPr/>
              <a:t>5/24/2019</a:t>
            </a:fld>
            <a:endParaRPr lang="en-PH"/>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P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450F24-67A8-4833-AB15-44EDC1FB12E0}"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lture_arts2.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981200" y="762000"/>
            <a:ext cx="6172200" cy="1894362"/>
          </a:xfrm>
        </p:spPr>
        <p:txBody>
          <a:bodyPr anchor="ctr">
            <a:normAutofit/>
          </a:bodyPr>
          <a:lstStyle/>
          <a:p>
            <a:pPr algn="ctr"/>
            <a:r>
              <a:rPr lang="en-US" sz="5400" dirty="0" smtClean="0">
                <a:solidFill>
                  <a:schemeClr val="bg1"/>
                </a:solidFill>
              </a:rPr>
              <a:t>ARTA 111</a:t>
            </a:r>
            <a:endParaRPr lang="en-PH" sz="5400" dirty="0">
              <a:solidFill>
                <a:schemeClr val="bg1"/>
              </a:solidFill>
            </a:endParaRPr>
          </a:p>
        </p:txBody>
      </p:sp>
      <p:sp>
        <p:nvSpPr>
          <p:cNvPr id="3" name="Subtitle 2"/>
          <p:cNvSpPr>
            <a:spLocks noGrp="1"/>
          </p:cNvSpPr>
          <p:nvPr>
            <p:ph type="subTitle" idx="1"/>
          </p:nvPr>
        </p:nvSpPr>
        <p:spPr>
          <a:xfrm>
            <a:off x="2209800" y="2971800"/>
            <a:ext cx="6172200" cy="2286000"/>
          </a:xfrm>
        </p:spPr>
        <p:txBody>
          <a:bodyPr anchor="ctr">
            <a:noAutofit/>
          </a:bodyPr>
          <a:lstStyle/>
          <a:p>
            <a:pPr algn="ctr"/>
            <a:r>
              <a:rPr lang="en-US" sz="5400" dirty="0" smtClean="0">
                <a:solidFill>
                  <a:schemeClr val="bg1"/>
                </a:solidFill>
              </a:rPr>
              <a:t>ART APPRECIATION</a:t>
            </a:r>
            <a:endParaRPr lang="en-PH"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chor="ctr"/>
          <a:lstStyle/>
          <a:p>
            <a:pPr algn="ctr"/>
            <a:r>
              <a:rPr lang="en-PH" b="1" dirty="0" smtClean="0">
                <a:solidFill>
                  <a:schemeClr val="tx1"/>
                </a:solidFill>
              </a:rPr>
              <a:t>FINALS COVERAGE</a:t>
            </a:r>
            <a:endParaRPr lang="en-PH" b="1" dirty="0">
              <a:solidFill>
                <a:schemeClr val="tx1"/>
              </a:solidFill>
            </a:endParaRPr>
          </a:p>
        </p:txBody>
      </p:sp>
      <p:graphicFrame>
        <p:nvGraphicFramePr>
          <p:cNvPr id="4" name="Content Placeholder 3"/>
          <p:cNvGraphicFramePr>
            <a:graphicFrameLocks noGrp="1"/>
          </p:cNvGraphicFramePr>
          <p:nvPr>
            <p:ph sz="quarter" idx="1"/>
          </p:nvPr>
        </p:nvGraphicFramePr>
        <p:xfrm>
          <a:off x="228600" y="762000"/>
          <a:ext cx="8534400" cy="5859720"/>
        </p:xfrm>
        <a:graphic>
          <a:graphicData uri="http://schemas.openxmlformats.org/drawingml/2006/table">
            <a:tbl>
              <a:tblPr firstRow="1" bandRow="1">
                <a:tableStyleId>{F5AB1C69-6EDB-4FF4-983F-18BD219EF322}</a:tableStyleId>
              </a:tblPr>
              <a:tblGrid>
                <a:gridCol w="861269">
                  <a:extLst>
                    <a:ext uri="{9D8B030D-6E8A-4147-A177-3AD203B41FA5}">
                      <a16:colId xmlns:a16="http://schemas.microsoft.com/office/drawing/2014/main" val="20000"/>
                    </a:ext>
                  </a:extLst>
                </a:gridCol>
                <a:gridCol w="4541241">
                  <a:extLst>
                    <a:ext uri="{9D8B030D-6E8A-4147-A177-3AD203B41FA5}">
                      <a16:colId xmlns:a16="http://schemas.microsoft.com/office/drawing/2014/main" val="20001"/>
                    </a:ext>
                  </a:extLst>
                </a:gridCol>
                <a:gridCol w="3131890">
                  <a:extLst>
                    <a:ext uri="{9D8B030D-6E8A-4147-A177-3AD203B41FA5}">
                      <a16:colId xmlns:a16="http://schemas.microsoft.com/office/drawing/2014/main" val="20002"/>
                    </a:ext>
                  </a:extLst>
                </a:gridCol>
              </a:tblGrid>
              <a:tr h="722124">
                <a:tc>
                  <a:txBody>
                    <a:bodyPr/>
                    <a:lstStyle/>
                    <a:p>
                      <a:pPr algn="ctr"/>
                      <a:r>
                        <a:rPr lang="en-PH" sz="1600" dirty="0" smtClean="0"/>
                        <a:t>WEEK</a:t>
                      </a:r>
                      <a:endParaRPr lang="en-PH" sz="1600" dirty="0"/>
                    </a:p>
                  </a:txBody>
                  <a:tcPr anchor="ctr"/>
                </a:tc>
                <a:tc>
                  <a:txBody>
                    <a:bodyPr/>
                    <a:lstStyle/>
                    <a:p>
                      <a:pPr algn="ctr"/>
                      <a:r>
                        <a:rPr lang="en-PH" sz="1800" dirty="0" smtClean="0"/>
                        <a:t>UNIT OUTCOME</a:t>
                      </a:r>
                      <a:endParaRPr lang="en-PH" sz="1800" dirty="0"/>
                    </a:p>
                  </a:txBody>
                  <a:tcPr anchor="ctr"/>
                </a:tc>
                <a:tc>
                  <a:txBody>
                    <a:bodyPr/>
                    <a:lstStyle/>
                    <a:p>
                      <a:pPr algn="ctr"/>
                      <a:r>
                        <a:rPr lang="en-PH" sz="1800" dirty="0" smtClean="0"/>
                        <a:t>COURSE CONTENT</a:t>
                      </a:r>
                      <a:endParaRPr lang="en-PH" sz="1800" dirty="0"/>
                    </a:p>
                  </a:txBody>
                  <a:tcPr anchor="ctr"/>
                </a:tc>
                <a:extLst>
                  <a:ext uri="{0D108BD9-81ED-4DB2-BD59-A6C34878D82A}">
                    <a16:rowId xmlns:a16="http://schemas.microsoft.com/office/drawing/2014/main" val="10000"/>
                  </a:ext>
                </a:extLst>
              </a:tr>
              <a:tr h="725676">
                <a:tc>
                  <a:txBody>
                    <a:bodyPr/>
                    <a:lstStyle/>
                    <a:p>
                      <a:pPr marL="0" marR="0" algn="ctr">
                        <a:spcBef>
                          <a:spcPts val="0"/>
                        </a:spcBef>
                        <a:spcAft>
                          <a:spcPts val="0"/>
                        </a:spcAft>
                      </a:pPr>
                      <a:r>
                        <a:rPr lang="en-US" sz="2000">
                          <a:solidFill>
                            <a:srgbClr val="000000"/>
                          </a:solidFill>
                          <a:latin typeface="Times New Roman"/>
                          <a:ea typeface="ヒラギノ角ゴ Pro W3"/>
                          <a:cs typeface="Times New Roman"/>
                        </a:rPr>
                        <a:t>13</a:t>
                      </a:r>
                      <a:endParaRPr lang="en-PH" sz="2000">
                        <a:solidFill>
                          <a:srgbClr val="000000"/>
                        </a:solidFill>
                        <a:latin typeface="Lucida Grande"/>
                        <a:ea typeface="ヒラギノ角ゴ Pro W3"/>
                        <a:cs typeface="Times New Roman"/>
                      </a:endParaRPr>
                    </a:p>
                  </a:txBody>
                  <a:tcPr marL="0" marR="0" marT="0" marB="0" anchor="ctr"/>
                </a:tc>
                <a:tc>
                  <a:txBody>
                    <a:bodyPr/>
                    <a:lstStyle/>
                    <a:p>
                      <a:pPr marL="342900" marR="164465" lvl="0" indent="-342900">
                        <a:spcBef>
                          <a:spcPts val="0"/>
                        </a:spcBef>
                        <a:spcAft>
                          <a:spcPts val="0"/>
                        </a:spcAft>
                        <a:buFont typeface="Wingdings"/>
                        <a:buChar char=""/>
                        <a:tabLst>
                          <a:tab pos="197485" algn="l"/>
                        </a:tabLst>
                      </a:pPr>
                      <a:r>
                        <a:rPr lang="en-US" sz="2000">
                          <a:solidFill>
                            <a:srgbClr val="000000"/>
                          </a:solidFill>
                          <a:latin typeface="Times New Roman"/>
                          <a:ea typeface="ヒラギノ角ゴ Pro W3"/>
                        </a:rPr>
                        <a:t>Trace and summarize the development of the Asian and Philippine arts.</a:t>
                      </a:r>
                      <a:endParaRPr lang="en-PH" sz="2000">
                        <a:solidFill>
                          <a:srgbClr val="000000"/>
                        </a:solidFill>
                        <a:latin typeface="Times New Roman"/>
                        <a:ea typeface="ヒラギノ角ゴ Pro W3"/>
                      </a:endParaRPr>
                    </a:p>
                  </a:txBody>
                  <a:tcPr marL="0" marR="0" marT="0" marB="0" anchor="ctr"/>
                </a:tc>
                <a:tc>
                  <a:txBody>
                    <a:bodyPr/>
                    <a:lstStyle/>
                    <a:p>
                      <a:pPr marL="342900" marR="164465" lvl="0" indent="-342900">
                        <a:spcBef>
                          <a:spcPts val="0"/>
                        </a:spcBef>
                        <a:spcAft>
                          <a:spcPts val="0"/>
                        </a:spcAft>
                        <a:buFont typeface="Wingdings"/>
                        <a:buChar char=""/>
                        <a:tabLst>
                          <a:tab pos="197485" algn="l"/>
                        </a:tabLst>
                      </a:pPr>
                      <a:r>
                        <a:rPr lang="en-US" sz="2000" dirty="0">
                          <a:solidFill>
                            <a:srgbClr val="000000"/>
                          </a:solidFill>
                          <a:latin typeface="Times New Roman"/>
                          <a:ea typeface="ヒラギノ角ゴ Pro W3"/>
                        </a:rPr>
                        <a:t>Asian and Philippine Art</a:t>
                      </a:r>
                      <a:endParaRPr lang="en-PH" sz="20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1"/>
                  </a:ext>
                </a:extLst>
              </a:tr>
              <a:tr h="1371600">
                <a:tc>
                  <a:txBody>
                    <a:bodyPr/>
                    <a:lstStyle/>
                    <a:p>
                      <a:pPr marL="0" marR="0" algn="ctr">
                        <a:spcBef>
                          <a:spcPts val="0"/>
                        </a:spcBef>
                        <a:spcAft>
                          <a:spcPts val="0"/>
                        </a:spcAft>
                      </a:pPr>
                      <a:r>
                        <a:rPr lang="en-US" sz="2000">
                          <a:solidFill>
                            <a:srgbClr val="000000"/>
                          </a:solidFill>
                          <a:latin typeface="Times New Roman"/>
                          <a:ea typeface="ヒラギノ角ゴ Pro W3"/>
                          <a:cs typeface="Times New Roman"/>
                        </a:rPr>
                        <a:t>14</a:t>
                      </a:r>
                      <a:endParaRPr lang="en-PH" sz="2000">
                        <a:solidFill>
                          <a:srgbClr val="000000"/>
                        </a:solidFill>
                        <a:latin typeface="Lucida Grande"/>
                        <a:ea typeface="ヒラギノ角ゴ Pro W3"/>
                        <a:cs typeface="Times New Roman"/>
                      </a:endParaRPr>
                    </a:p>
                  </a:txBody>
                  <a:tcPr marL="0" marR="0" marT="0" marB="0" anchor="ctr"/>
                </a:tc>
                <a:tc>
                  <a:txBody>
                    <a:bodyPr/>
                    <a:lstStyle/>
                    <a:p>
                      <a:pPr marL="342900" marR="164465" lvl="0" indent="-342900">
                        <a:spcBef>
                          <a:spcPts val="0"/>
                        </a:spcBef>
                        <a:spcAft>
                          <a:spcPts val="0"/>
                        </a:spcAft>
                        <a:buFont typeface="Wingdings"/>
                        <a:buChar char=""/>
                        <a:tabLst>
                          <a:tab pos="197485" algn="l"/>
                        </a:tabLst>
                      </a:pPr>
                      <a:r>
                        <a:rPr lang="en-US" sz="2000">
                          <a:solidFill>
                            <a:srgbClr val="000000"/>
                          </a:solidFill>
                          <a:latin typeface="Times New Roman"/>
                          <a:ea typeface="ヒラギノ角ゴ Pro W3"/>
                        </a:rPr>
                        <a:t>Discuss the concept of "soulmaking", Appropriation and Improvisation, and develop students' artistic potentials through soulmaking.</a:t>
                      </a:r>
                      <a:endParaRPr lang="en-PH" sz="2000">
                        <a:solidFill>
                          <a:srgbClr val="000000"/>
                        </a:solidFill>
                        <a:latin typeface="Times New Roman"/>
                        <a:ea typeface="ヒラギノ角ゴ Pro W3"/>
                      </a:endParaRPr>
                    </a:p>
                  </a:txBody>
                  <a:tcPr marL="0" marR="0" marT="0" marB="0" anchor="ctr"/>
                </a:tc>
                <a:tc>
                  <a:txBody>
                    <a:bodyPr/>
                    <a:lstStyle/>
                    <a:p>
                      <a:pPr marL="342900" marR="164465" lvl="0" indent="-342900" algn="ctr">
                        <a:spcBef>
                          <a:spcPts val="0"/>
                        </a:spcBef>
                        <a:spcAft>
                          <a:spcPts val="0"/>
                        </a:spcAft>
                        <a:buFont typeface="Wingdings"/>
                        <a:buChar char=""/>
                        <a:tabLst>
                          <a:tab pos="197485" algn="l"/>
                        </a:tabLst>
                      </a:pPr>
                      <a:r>
                        <a:rPr lang="en-US" sz="2000" dirty="0" err="1">
                          <a:solidFill>
                            <a:srgbClr val="000000"/>
                          </a:solidFill>
                          <a:latin typeface="Times New Roman"/>
                          <a:ea typeface="ヒラギノ角ゴ Pro W3"/>
                        </a:rPr>
                        <a:t>Soulmaking</a:t>
                      </a:r>
                      <a:r>
                        <a:rPr lang="en-US" sz="2000" dirty="0">
                          <a:solidFill>
                            <a:srgbClr val="000000"/>
                          </a:solidFill>
                          <a:latin typeface="Times New Roman"/>
                          <a:ea typeface="ヒラギノ角ゴ Pro W3"/>
                        </a:rPr>
                        <a:t>, Appropriation, and Improvisation</a:t>
                      </a:r>
                      <a:endParaRPr lang="en-PH" sz="20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2"/>
                  </a:ext>
                </a:extLst>
              </a:tr>
              <a:tr h="1295400">
                <a:tc>
                  <a:txBody>
                    <a:bodyPr/>
                    <a:lstStyle/>
                    <a:p>
                      <a:pPr marL="0" marR="0" algn="ctr">
                        <a:spcBef>
                          <a:spcPts val="0"/>
                        </a:spcBef>
                        <a:spcAft>
                          <a:spcPts val="0"/>
                        </a:spcAft>
                      </a:pPr>
                      <a:r>
                        <a:rPr lang="en-US" sz="2000" dirty="0">
                          <a:solidFill>
                            <a:srgbClr val="000000"/>
                          </a:solidFill>
                          <a:latin typeface="Times New Roman"/>
                          <a:ea typeface="ヒラギノ角ゴ Pro W3"/>
                          <a:cs typeface="Times New Roman"/>
                        </a:rPr>
                        <a:t>15-17</a:t>
                      </a:r>
                      <a:endParaRPr lang="en-PH" sz="2000" dirty="0">
                        <a:solidFill>
                          <a:srgbClr val="000000"/>
                        </a:solidFill>
                        <a:latin typeface="Lucida Grande"/>
                        <a:ea typeface="ヒラギノ角ゴ Pro W3"/>
                        <a:cs typeface="Times New Roman"/>
                      </a:endParaRPr>
                    </a:p>
                  </a:txBody>
                  <a:tcPr marL="0" marR="0" marT="0" marB="0" anchor="ctr"/>
                </a:tc>
                <a:tc>
                  <a:txBody>
                    <a:bodyPr/>
                    <a:lstStyle/>
                    <a:p>
                      <a:pPr marL="342900" marR="164465" lvl="0" indent="-342900">
                        <a:spcBef>
                          <a:spcPts val="0"/>
                        </a:spcBef>
                        <a:spcAft>
                          <a:spcPts val="0"/>
                        </a:spcAft>
                        <a:buFont typeface="Wingdings"/>
                        <a:buChar char=""/>
                        <a:tabLst>
                          <a:tab pos="197485" algn="l"/>
                        </a:tabLst>
                      </a:pPr>
                      <a:r>
                        <a:rPr lang="en-US" sz="2000" dirty="0">
                          <a:solidFill>
                            <a:srgbClr val="000000"/>
                          </a:solidFill>
                          <a:latin typeface="Times New Roman"/>
                          <a:ea typeface="ヒラギノ角ゴ Pro W3"/>
                        </a:rPr>
                        <a:t>Strengthen students  initiative and artistic sensibilities</a:t>
                      </a:r>
                      <a:endParaRPr lang="en-PH" sz="2000" dirty="0">
                        <a:solidFill>
                          <a:srgbClr val="000000"/>
                        </a:solidFill>
                        <a:latin typeface="Times New Roman"/>
                        <a:ea typeface="ヒラギノ角ゴ Pro W3"/>
                      </a:endParaRPr>
                    </a:p>
                  </a:txBody>
                  <a:tcPr marL="0" marR="0" marT="0" marB="0" anchor="ctr"/>
                </a:tc>
                <a:tc>
                  <a:txBody>
                    <a:bodyPr/>
                    <a:lstStyle/>
                    <a:p>
                      <a:pPr marL="342900" marR="164465" lvl="0" indent="-342900" algn="ctr">
                        <a:spcBef>
                          <a:spcPts val="0"/>
                        </a:spcBef>
                        <a:spcAft>
                          <a:spcPts val="0"/>
                        </a:spcAft>
                        <a:buFont typeface="Wingdings"/>
                        <a:buChar char=""/>
                        <a:tabLst>
                          <a:tab pos="197485" algn="l"/>
                        </a:tabLst>
                      </a:pPr>
                      <a:r>
                        <a:rPr lang="en-US" sz="2000" dirty="0">
                          <a:solidFill>
                            <a:srgbClr val="000000"/>
                          </a:solidFill>
                          <a:latin typeface="Times New Roman"/>
                          <a:ea typeface="ヒラギノ角ゴ Pro W3"/>
                        </a:rPr>
                        <a:t>Workshops on Appropriation and Improvisation</a:t>
                      </a:r>
                      <a:endParaRPr lang="en-PH" sz="2000" dirty="0">
                        <a:solidFill>
                          <a:srgbClr val="000000"/>
                        </a:solidFill>
                        <a:latin typeface="Times New Roman"/>
                        <a:ea typeface="ヒラギノ角ゴ Pro W3"/>
                      </a:endParaRPr>
                    </a:p>
                    <a:p>
                      <a:pPr marL="342900" marR="164465" lvl="0" indent="-342900">
                        <a:spcBef>
                          <a:spcPts val="0"/>
                        </a:spcBef>
                        <a:spcAft>
                          <a:spcPts val="0"/>
                        </a:spcAft>
                        <a:buFont typeface="Wingdings"/>
                        <a:buChar char=""/>
                        <a:tabLst>
                          <a:tab pos="197485" algn="l"/>
                        </a:tabLst>
                      </a:pPr>
                      <a:r>
                        <a:rPr lang="en-US" sz="2000" dirty="0">
                          <a:solidFill>
                            <a:srgbClr val="000000"/>
                          </a:solidFill>
                          <a:latin typeface="Times New Roman"/>
                          <a:ea typeface="ヒラギノ角ゴ Pro W3"/>
                        </a:rPr>
                        <a:t>Art Exhibit Presentation</a:t>
                      </a:r>
                      <a:endParaRPr lang="en-PH" sz="20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3"/>
                  </a:ext>
                </a:extLst>
              </a:tr>
              <a:tr h="1744920">
                <a:tc>
                  <a:txBody>
                    <a:bodyPr/>
                    <a:lstStyle/>
                    <a:p>
                      <a:pPr marL="0" marR="0" algn="ctr">
                        <a:spcBef>
                          <a:spcPts val="0"/>
                        </a:spcBef>
                        <a:spcAft>
                          <a:spcPts val="0"/>
                        </a:spcAft>
                      </a:pPr>
                      <a:r>
                        <a:rPr lang="en-PH" sz="2000" dirty="0" smtClean="0">
                          <a:solidFill>
                            <a:srgbClr val="000000"/>
                          </a:solidFill>
                          <a:latin typeface="Times New Roman" pitchFamily="18" charset="0"/>
                          <a:ea typeface="ヒラギノ角ゴ Pro W3"/>
                          <a:cs typeface="Times New Roman" pitchFamily="18" charset="0"/>
                        </a:rPr>
                        <a:t>18</a:t>
                      </a:r>
                      <a:endParaRPr lang="en-PH" sz="2000" dirty="0">
                        <a:solidFill>
                          <a:srgbClr val="000000"/>
                        </a:solidFill>
                        <a:latin typeface="Times New Roman" pitchFamily="18" charset="0"/>
                        <a:ea typeface="ヒラギノ角ゴ Pro W3"/>
                        <a:cs typeface="Times New Roman" pitchFamily="18" charset="0"/>
                      </a:endParaRPr>
                    </a:p>
                  </a:txBody>
                  <a:tcPr marL="0" marR="0" marT="0" marB="0" anchor="ctr"/>
                </a:tc>
                <a:tc gridSpan="2">
                  <a:txBody>
                    <a:bodyPr/>
                    <a:lstStyle/>
                    <a:p>
                      <a:pPr marL="0" marR="0" algn="ctr">
                        <a:spcBef>
                          <a:spcPts val="0"/>
                        </a:spcBef>
                        <a:spcAft>
                          <a:spcPts val="0"/>
                        </a:spcAft>
                      </a:pPr>
                      <a:r>
                        <a:rPr lang="en-US" sz="3200" b="1" dirty="0">
                          <a:solidFill>
                            <a:srgbClr val="000000"/>
                          </a:solidFill>
                          <a:latin typeface="Times New Roman"/>
                          <a:ea typeface="ヒラギノ角ゴ Pro W3"/>
                          <a:cs typeface="Times New Roman"/>
                        </a:rPr>
                        <a:t>FINAL EXAMINATION</a:t>
                      </a:r>
                      <a:endParaRPr lang="en-PH" sz="3200" dirty="0">
                        <a:solidFill>
                          <a:srgbClr val="000000"/>
                        </a:solidFill>
                        <a:latin typeface="Lucida Grande"/>
                        <a:ea typeface="ヒラギノ角ゴ Pro W3"/>
                        <a:cs typeface="Times New Roman"/>
                      </a:endParaRPr>
                    </a:p>
                  </a:txBody>
                  <a:tcPr marL="0" marR="0" marT="0" marB="0" anchor="ctr"/>
                </a:tc>
                <a:tc hMerge="1">
                  <a:txBody>
                    <a:bodyPr/>
                    <a:lstStyle/>
                    <a:p>
                      <a:pPr marL="0" marR="0" algn="ctr">
                        <a:spcBef>
                          <a:spcPts val="0"/>
                        </a:spcBef>
                        <a:spcAft>
                          <a:spcPts val="0"/>
                        </a:spcAft>
                      </a:pPr>
                      <a:endParaRPr lang="en-PH" sz="2000" dirty="0">
                        <a:solidFill>
                          <a:srgbClr val="000000"/>
                        </a:solidFill>
                        <a:latin typeface="Lucida Grande"/>
                        <a:ea typeface="ヒラギノ角ゴ Pro W3"/>
                        <a:cs typeface="Times New Roman"/>
                      </a:endParaRPr>
                    </a:p>
                  </a:txBody>
                  <a:tcPr marL="0" marR="0" marT="0" marB="0" anchor="ct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600" b="1" dirty="0" smtClean="0">
                <a:solidFill>
                  <a:schemeClr val="tx1"/>
                </a:solidFill>
              </a:rPr>
              <a:t>GRADING SYSTEM</a:t>
            </a:r>
            <a:endParaRPr lang="en-PH" sz="3600" dirty="0">
              <a:solidFill>
                <a:schemeClr val="tx1"/>
              </a:solidFill>
            </a:endParaRPr>
          </a:p>
        </p:txBody>
      </p:sp>
      <p:sp>
        <p:nvSpPr>
          <p:cNvPr id="3" name="Content Placeholder 2"/>
          <p:cNvSpPr>
            <a:spLocks noGrp="1"/>
          </p:cNvSpPr>
          <p:nvPr>
            <p:ph sz="quarter" idx="1"/>
          </p:nvPr>
        </p:nvSpPr>
        <p:spPr>
          <a:xfrm>
            <a:off x="457200" y="1600200"/>
            <a:ext cx="8229600" cy="4873752"/>
          </a:xfrm>
        </p:spPr>
        <p:txBody>
          <a:bodyPr>
            <a:normAutofit/>
          </a:bodyPr>
          <a:lstStyle/>
          <a:p>
            <a:r>
              <a:rPr lang="en-US" sz="4000" dirty="0" smtClean="0"/>
              <a:t>Prelim (20%)	       </a:t>
            </a:r>
          </a:p>
          <a:p>
            <a:r>
              <a:rPr lang="en-US" sz="4000" dirty="0" smtClean="0"/>
              <a:t>Midterm (20%)	                    </a:t>
            </a:r>
          </a:p>
          <a:p>
            <a:r>
              <a:rPr lang="en-US" sz="4000" dirty="0" smtClean="0"/>
              <a:t>Finals (20%)                           </a:t>
            </a:r>
          </a:p>
          <a:p>
            <a:r>
              <a:rPr lang="en-US" sz="4000" dirty="0" smtClean="0"/>
              <a:t>Performance Tasks (35%)	                </a:t>
            </a:r>
          </a:p>
          <a:p>
            <a:r>
              <a:rPr lang="en-US" sz="4000" dirty="0" smtClean="0"/>
              <a:t>Term Paper (5%) </a:t>
            </a:r>
            <a:endParaRPr lang="en-PH"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chor="ctr">
            <a:noAutofit/>
          </a:bodyPr>
          <a:lstStyle/>
          <a:p>
            <a:r>
              <a:rPr lang="en-PH" sz="2800" b="1" dirty="0" smtClean="0">
                <a:solidFill>
                  <a:schemeClr val="tx1"/>
                </a:solidFill>
              </a:rPr>
              <a:t>INTRODUCTION: </a:t>
            </a:r>
            <a:br>
              <a:rPr lang="en-PH" sz="2800" b="1" dirty="0" smtClean="0">
                <a:solidFill>
                  <a:schemeClr val="tx1"/>
                </a:solidFill>
              </a:rPr>
            </a:br>
            <a:r>
              <a:rPr lang="en-PH" sz="2800" b="1" dirty="0" smtClean="0">
                <a:solidFill>
                  <a:schemeClr val="tx1"/>
                </a:solidFill>
              </a:rPr>
              <a:t>ART APPRECIATION (ARTA 111)</a:t>
            </a:r>
            <a:endParaRPr lang="en-PH" sz="2800" b="1" dirty="0">
              <a:solidFill>
                <a:schemeClr val="tx1"/>
              </a:solidFill>
            </a:endParaRPr>
          </a:p>
        </p:txBody>
      </p:sp>
      <p:pic>
        <p:nvPicPr>
          <p:cNvPr id="4" name="Content Placeholder 3" descr="home-bg-2-2-1.jpg"/>
          <p:cNvPicPr>
            <a:picLocks noGrp="1" noChangeAspect="1"/>
          </p:cNvPicPr>
          <p:nvPr>
            <p:ph sz="quarter" idx="1"/>
          </p:nvPr>
        </p:nvPicPr>
        <p:blipFill>
          <a:blip r:embed="rId2"/>
          <a:stretch>
            <a:fillRect/>
          </a:stretch>
        </p:blipFill>
        <p:spPr>
          <a:xfrm>
            <a:off x="457200" y="1936750"/>
            <a:ext cx="7467600" cy="42005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PH" sz="4000" b="1" dirty="0" smtClean="0">
                <a:solidFill>
                  <a:schemeClr val="tx1"/>
                </a:solidFill>
              </a:rPr>
              <a:t>HUMANITIES</a:t>
            </a:r>
            <a:endParaRPr lang="en-PH" sz="4000" b="1" dirty="0">
              <a:solidFill>
                <a:schemeClr val="tx1"/>
              </a:solidFill>
            </a:endParaRPr>
          </a:p>
        </p:txBody>
      </p:sp>
      <p:sp>
        <p:nvSpPr>
          <p:cNvPr id="3" name="Content Placeholder 2"/>
          <p:cNvSpPr>
            <a:spLocks noGrp="1"/>
          </p:cNvSpPr>
          <p:nvPr>
            <p:ph sz="quarter" idx="1"/>
          </p:nvPr>
        </p:nvSpPr>
        <p:spPr>
          <a:xfrm>
            <a:off x="457200" y="1600200"/>
            <a:ext cx="8305800" cy="4873752"/>
          </a:xfrm>
        </p:spPr>
        <p:txBody>
          <a:bodyPr>
            <a:normAutofit/>
          </a:bodyPr>
          <a:lstStyle/>
          <a:p>
            <a:pPr algn="just"/>
            <a:r>
              <a:rPr lang="en-PH" sz="3200" b="1" dirty="0" smtClean="0"/>
              <a:t>Humanities</a:t>
            </a:r>
            <a:r>
              <a:rPr lang="en-PH" sz="3200" dirty="0" smtClean="0"/>
              <a:t> came from the Latin word </a:t>
            </a:r>
            <a:r>
              <a:rPr lang="en-PH" sz="3200" i="1" dirty="0" err="1" smtClean="0"/>
              <a:t>humanus</a:t>
            </a:r>
            <a:r>
              <a:rPr lang="en-PH" sz="3200" dirty="0" smtClean="0"/>
              <a:t> meaning refined, cultured and human. </a:t>
            </a:r>
          </a:p>
          <a:p>
            <a:pPr lvl="1" algn="just"/>
            <a:r>
              <a:rPr lang="en-PH" sz="3200" dirty="0" smtClean="0"/>
              <a:t>study of the different cultural aspect of man, his frailties in life and how it can be improved </a:t>
            </a:r>
          </a:p>
          <a:p>
            <a:pPr lvl="1" algn="just"/>
            <a:r>
              <a:rPr lang="en-PH" sz="2900" dirty="0" smtClean="0"/>
              <a:t>records man’s quest for answers to the fundamental questions he asks about himself and about life</a:t>
            </a:r>
            <a:endParaRPr lang="en-PH" sz="2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6752"/>
          </a:xfrm>
        </p:spPr>
        <p:txBody>
          <a:bodyPr>
            <a:normAutofit/>
          </a:bodyPr>
          <a:lstStyle/>
          <a:p>
            <a:pPr lvl="0" algn="just"/>
            <a:r>
              <a:rPr lang="en-PH" sz="3600" b="1" dirty="0" smtClean="0"/>
              <a:t>Humanities</a:t>
            </a:r>
            <a:r>
              <a:rPr lang="en-PH" sz="3600" dirty="0" smtClean="0"/>
              <a:t>  are expressions of man’s feelings and thoughts </a:t>
            </a:r>
          </a:p>
          <a:p>
            <a:pPr lvl="1" algn="just"/>
            <a:r>
              <a:rPr lang="en-PH" sz="3600" dirty="0" smtClean="0"/>
              <a:t>emphasizes dignity and worthiness of man and recognizes creative expressions </a:t>
            </a:r>
          </a:p>
          <a:p>
            <a:pPr lvl="1" algn="just"/>
            <a:r>
              <a:rPr lang="en-PH" sz="3600" dirty="0" smtClean="0"/>
              <a:t>aimed to shape students subjective energies (feelings, attitudes and aspirations)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sz="quarter" idx="1"/>
          </p:nvPr>
        </p:nvPicPr>
        <p:blipFill>
          <a:blip r:embed="rId2"/>
          <a:stretch>
            <a:fillRect/>
          </a:stretch>
        </p:blipFill>
        <p:spPr>
          <a:xfrm>
            <a:off x="0" y="0"/>
            <a:ext cx="9144000" cy="6858000"/>
          </a:xfrm>
        </p:spPr>
      </p:pic>
      <p:sp>
        <p:nvSpPr>
          <p:cNvPr id="2" name="Title 1"/>
          <p:cNvSpPr>
            <a:spLocks noGrp="1"/>
          </p:cNvSpPr>
          <p:nvPr>
            <p:ph type="title"/>
          </p:nvPr>
        </p:nvSpPr>
        <p:spPr>
          <a:xfrm>
            <a:off x="457200" y="274638"/>
            <a:ext cx="7467600" cy="5897562"/>
          </a:xfrm>
        </p:spPr>
        <p:txBody>
          <a:bodyPr>
            <a:noAutofit/>
          </a:bodyPr>
          <a:lstStyle/>
          <a:p>
            <a:pPr algn="ctr"/>
            <a:r>
              <a:rPr lang="en-PH" sz="6000" b="1" dirty="0" smtClean="0">
                <a:solidFill>
                  <a:srgbClr val="FFFF00"/>
                </a:solidFill>
              </a:rPr>
              <a:t>Importance of humanities</a:t>
            </a:r>
            <a:endParaRPr lang="en-PH" sz="60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06562"/>
          </a:xfrm>
        </p:spPr>
        <p:txBody>
          <a:bodyPr anchor="ctr">
            <a:noAutofit/>
          </a:bodyPr>
          <a:lstStyle/>
          <a:p>
            <a:pPr algn="ctr"/>
            <a:r>
              <a:rPr lang="en-PH" sz="4800" b="1" dirty="0" smtClean="0">
                <a:solidFill>
                  <a:schemeClr val="tx1"/>
                </a:solidFill>
              </a:rPr>
              <a:t>Importance of Humanities</a:t>
            </a:r>
            <a:endParaRPr lang="en-PH" sz="4800" b="1" dirty="0">
              <a:solidFill>
                <a:schemeClr val="tx1"/>
              </a:solidFill>
            </a:endParaRPr>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PH" sz="4000" b="1" dirty="0" smtClean="0">
                <a:solidFill>
                  <a:schemeClr val="tx1"/>
                </a:solidFill>
              </a:rPr>
              <a:t>ETYMOLOGY OF ART</a:t>
            </a:r>
            <a:endParaRPr lang="en-PH" sz="4000" b="1" dirty="0">
              <a:solidFill>
                <a:schemeClr val="tx1"/>
              </a:solidFill>
            </a:endParaRPr>
          </a:p>
        </p:txBody>
      </p:sp>
      <p:sp>
        <p:nvSpPr>
          <p:cNvPr id="3" name="Content Placeholder 2"/>
          <p:cNvSpPr>
            <a:spLocks noGrp="1"/>
          </p:cNvSpPr>
          <p:nvPr>
            <p:ph sz="quarter" idx="1"/>
          </p:nvPr>
        </p:nvSpPr>
        <p:spPr>
          <a:xfrm>
            <a:off x="457200" y="1600200"/>
            <a:ext cx="8305800" cy="4873752"/>
          </a:xfrm>
        </p:spPr>
        <p:txBody>
          <a:bodyPr>
            <a:normAutofit fontScale="92500"/>
          </a:bodyPr>
          <a:lstStyle/>
          <a:p>
            <a:pPr lvl="0" algn="just"/>
            <a:r>
              <a:rPr lang="en-PH" sz="3600" b="1" dirty="0" smtClean="0"/>
              <a:t>ART </a:t>
            </a:r>
            <a:r>
              <a:rPr lang="en-PH" sz="3600" dirty="0" smtClean="0"/>
              <a:t> comes from the Aryan root word </a:t>
            </a:r>
            <a:r>
              <a:rPr lang="en-PH" sz="3600" i="1" dirty="0" smtClean="0"/>
              <a:t>AR</a:t>
            </a:r>
            <a:r>
              <a:rPr lang="en-PH" sz="3600" dirty="0" smtClean="0"/>
              <a:t> which means to put together </a:t>
            </a:r>
          </a:p>
          <a:p>
            <a:pPr lvl="0" algn="just"/>
            <a:r>
              <a:rPr lang="en-PH" sz="3600" dirty="0" smtClean="0"/>
              <a:t>Latin word  </a:t>
            </a:r>
            <a:r>
              <a:rPr lang="en-PH" sz="3600" i="1" dirty="0" smtClean="0"/>
              <a:t>ARS</a:t>
            </a:r>
            <a:r>
              <a:rPr lang="en-PH" sz="3600" dirty="0" smtClean="0"/>
              <a:t> which means skills/ability </a:t>
            </a:r>
          </a:p>
          <a:p>
            <a:pPr lvl="0" algn="just"/>
            <a:r>
              <a:rPr lang="en-PH" sz="3600" dirty="0" smtClean="0"/>
              <a:t>cover those areas of artistic creativity -embraces the visual arts, literature, music and dance </a:t>
            </a:r>
          </a:p>
          <a:p>
            <a:pPr lvl="0" algn="just"/>
            <a:r>
              <a:rPr lang="en-PH" sz="3600" dirty="0" smtClean="0"/>
              <a:t>expresses aesthetic ideas by use of skill &amp; imagination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lvl="0" algn="ctr"/>
            <a:r>
              <a:rPr lang="en-PH" sz="4000" b="1" dirty="0" smtClean="0">
                <a:solidFill>
                  <a:schemeClr val="tx1"/>
                </a:solidFill>
              </a:rPr>
              <a:t>DIVISION OF THE ARTS </a:t>
            </a:r>
            <a:endParaRPr lang="en-PH" sz="4000" b="1" dirty="0">
              <a:solidFill>
                <a:schemeClr val="tx1"/>
              </a:solidFill>
            </a:endParaRPr>
          </a:p>
        </p:txBody>
      </p:sp>
      <p:sp>
        <p:nvSpPr>
          <p:cNvPr id="3" name="Content Placeholder 2"/>
          <p:cNvSpPr>
            <a:spLocks noGrp="1"/>
          </p:cNvSpPr>
          <p:nvPr>
            <p:ph sz="quarter" idx="1"/>
          </p:nvPr>
        </p:nvSpPr>
        <p:spPr>
          <a:xfrm>
            <a:off x="457200" y="1600200"/>
            <a:ext cx="8229600" cy="4873752"/>
          </a:xfrm>
        </p:spPr>
        <p:txBody>
          <a:bodyPr/>
          <a:lstStyle/>
          <a:p>
            <a:r>
              <a:rPr lang="en-PH" sz="2700" b="1" dirty="0" smtClean="0"/>
              <a:t>Visual:</a:t>
            </a:r>
            <a:r>
              <a:rPr lang="en-PH" sz="2700" dirty="0" smtClean="0"/>
              <a:t> arts that are primarily seen, occupies space </a:t>
            </a:r>
            <a:endParaRPr lang="en-PH" sz="3100" dirty="0" smtClean="0"/>
          </a:p>
          <a:p>
            <a:r>
              <a:rPr lang="en-PH" sz="2700" b="1" dirty="0" smtClean="0"/>
              <a:t>Auditory:</a:t>
            </a:r>
            <a:r>
              <a:rPr lang="en-PH" sz="2700" dirty="0" smtClean="0"/>
              <a:t> heard, timed arts; exist in time </a:t>
            </a:r>
            <a:endParaRPr lang="en-PH" sz="3100" dirty="0" smtClean="0"/>
          </a:p>
          <a:p>
            <a:r>
              <a:rPr lang="en-PH" sz="2700" b="1" dirty="0" smtClean="0"/>
              <a:t>Combined/performing arts:</a:t>
            </a:r>
            <a:r>
              <a:rPr lang="en-PH" sz="2700" dirty="0" smtClean="0"/>
              <a:t> combines visual &amp; auditory elements</a:t>
            </a:r>
          </a:p>
          <a:p>
            <a:pPr lvl="1"/>
            <a:r>
              <a:rPr lang="en-PH" sz="2400" i="1" dirty="0" smtClean="0"/>
              <a:t>EXAMPLES:</a:t>
            </a:r>
          </a:p>
          <a:p>
            <a:pPr lvl="0"/>
            <a:r>
              <a:rPr lang="en-PH" b="1" dirty="0" smtClean="0"/>
              <a:t>Visual arts: </a:t>
            </a:r>
            <a:r>
              <a:rPr lang="en-PH" dirty="0" smtClean="0"/>
              <a:t>paintings, sculptures and architectures </a:t>
            </a:r>
            <a:endParaRPr lang="en-PH" sz="2800" dirty="0" smtClean="0"/>
          </a:p>
          <a:p>
            <a:pPr lvl="0"/>
            <a:r>
              <a:rPr lang="en-PH" b="1" dirty="0" smtClean="0"/>
              <a:t>Auditory arts: </a:t>
            </a:r>
            <a:r>
              <a:rPr lang="en-PH" dirty="0" smtClean="0"/>
              <a:t>music and poetry </a:t>
            </a:r>
            <a:endParaRPr lang="en-PH" sz="2800" dirty="0" smtClean="0"/>
          </a:p>
          <a:p>
            <a:pPr lvl="0"/>
            <a:r>
              <a:rPr lang="en-PH" b="1" dirty="0" smtClean="0"/>
              <a:t>Combined:</a:t>
            </a:r>
            <a:r>
              <a:rPr lang="en-PH" dirty="0" smtClean="0"/>
              <a:t> drama &amp; theatre, dancing, cinema &amp; TV, opera</a:t>
            </a:r>
            <a:endParaRPr lang="en-PH" sz="2800" dirty="0" smtClean="0"/>
          </a:p>
          <a:p>
            <a:pPr lvl="1"/>
            <a:endParaRPr lang="en-PH"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PH" sz="4000" b="1" dirty="0" smtClean="0">
                <a:solidFill>
                  <a:schemeClr val="tx1"/>
                </a:solidFill>
              </a:rPr>
              <a:t>PURPOSES OF THE ARTS</a:t>
            </a:r>
            <a:endParaRPr lang="en-PH" sz="4000" b="1" dirty="0">
              <a:solidFill>
                <a:schemeClr val="tx1"/>
              </a:solidFill>
            </a:endParaRPr>
          </a:p>
        </p:txBody>
      </p:sp>
      <p:graphicFrame>
        <p:nvGraphicFramePr>
          <p:cNvPr id="4" name="Content Placeholder 3"/>
          <p:cNvGraphicFramePr>
            <a:graphicFrameLocks noGrp="1"/>
          </p:cNvGraphicFramePr>
          <p:nvPr>
            <p:ph sz="quarter" idx="1"/>
          </p:nvPr>
        </p:nvGraphicFramePr>
        <p:xfrm>
          <a:off x="457200" y="1371601"/>
          <a:ext cx="8382000" cy="5257798"/>
        </p:xfrm>
        <a:graphic>
          <a:graphicData uri="http://schemas.openxmlformats.org/drawingml/2006/table">
            <a:tbl>
              <a:tblPr firstRow="1" bandRow="1">
                <a:tableStyleId>{5C22544A-7EE6-4342-B048-85BDC9FD1C3A}</a:tableStyleId>
              </a:tblPr>
              <a:tblGrid>
                <a:gridCol w="855306">
                  <a:extLst>
                    <a:ext uri="{9D8B030D-6E8A-4147-A177-3AD203B41FA5}">
                      <a16:colId xmlns:a16="http://schemas.microsoft.com/office/drawing/2014/main" val="20000"/>
                    </a:ext>
                  </a:extLst>
                </a:gridCol>
                <a:gridCol w="7526694">
                  <a:extLst>
                    <a:ext uri="{9D8B030D-6E8A-4147-A177-3AD203B41FA5}">
                      <a16:colId xmlns:a16="http://schemas.microsoft.com/office/drawing/2014/main" val="20001"/>
                    </a:ext>
                  </a:extLst>
                </a:gridCol>
              </a:tblGrid>
              <a:tr h="751114">
                <a:tc>
                  <a:txBody>
                    <a:bodyPr/>
                    <a:lstStyle/>
                    <a:p>
                      <a:pPr algn="ctr"/>
                      <a:r>
                        <a:rPr lang="en-PH" b="1" dirty="0" smtClean="0"/>
                        <a:t>1</a:t>
                      </a:r>
                      <a:endParaRPr lang="en-PH" b="1" dirty="0"/>
                    </a:p>
                  </a:txBody>
                  <a:tcPr anchor="ctr"/>
                </a:tc>
                <a:tc>
                  <a:txBody>
                    <a:bodyPr/>
                    <a:lstStyle/>
                    <a:p>
                      <a:r>
                        <a:rPr kumimoji="0" lang="en-PH" sz="3200" b="1" kern="1200" dirty="0" smtClean="0">
                          <a:solidFill>
                            <a:schemeClr val="lt1"/>
                          </a:solidFill>
                          <a:latin typeface="+mn-lt"/>
                          <a:ea typeface="+mn-ea"/>
                          <a:cs typeface="+mn-cs"/>
                        </a:rPr>
                        <a:t>Create beauty </a:t>
                      </a:r>
                      <a:endParaRPr lang="en-PH" sz="3200" dirty="0"/>
                    </a:p>
                  </a:txBody>
                  <a:tcPr anchor="ctr"/>
                </a:tc>
                <a:extLst>
                  <a:ext uri="{0D108BD9-81ED-4DB2-BD59-A6C34878D82A}">
                    <a16:rowId xmlns:a16="http://schemas.microsoft.com/office/drawing/2014/main" val="10000"/>
                  </a:ext>
                </a:extLst>
              </a:tr>
              <a:tr h="751114">
                <a:tc>
                  <a:txBody>
                    <a:bodyPr/>
                    <a:lstStyle/>
                    <a:p>
                      <a:pPr algn="ctr"/>
                      <a:r>
                        <a:rPr lang="en-PH" b="1" dirty="0" smtClean="0"/>
                        <a:t>2</a:t>
                      </a:r>
                      <a:endParaRPr lang="en-PH" b="1" dirty="0"/>
                    </a:p>
                  </a:txBody>
                  <a:tcPr anchor="ctr"/>
                </a:tc>
                <a:tc>
                  <a:txBody>
                    <a:bodyPr/>
                    <a:lstStyle/>
                    <a:p>
                      <a:r>
                        <a:rPr kumimoji="0" lang="en-PH" sz="3200" kern="1200" dirty="0" smtClean="0">
                          <a:solidFill>
                            <a:schemeClr val="dk1"/>
                          </a:solidFill>
                          <a:latin typeface="+mn-lt"/>
                          <a:ea typeface="+mn-ea"/>
                          <a:cs typeface="+mn-cs"/>
                        </a:rPr>
                        <a:t>Provide decoration </a:t>
                      </a:r>
                      <a:endParaRPr lang="en-PH" sz="3200" dirty="0"/>
                    </a:p>
                  </a:txBody>
                  <a:tcPr anchor="ctr"/>
                </a:tc>
                <a:extLst>
                  <a:ext uri="{0D108BD9-81ED-4DB2-BD59-A6C34878D82A}">
                    <a16:rowId xmlns:a16="http://schemas.microsoft.com/office/drawing/2014/main" val="10001"/>
                  </a:ext>
                </a:extLst>
              </a:tr>
              <a:tr h="751114">
                <a:tc>
                  <a:txBody>
                    <a:bodyPr/>
                    <a:lstStyle/>
                    <a:p>
                      <a:pPr algn="ctr"/>
                      <a:r>
                        <a:rPr lang="en-PH" b="1" dirty="0" smtClean="0"/>
                        <a:t>3</a:t>
                      </a:r>
                      <a:endParaRPr lang="en-PH" b="1"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PH" sz="3200" kern="1200" dirty="0" smtClean="0">
                          <a:solidFill>
                            <a:schemeClr val="dk1"/>
                          </a:solidFill>
                          <a:latin typeface="+mn-lt"/>
                          <a:ea typeface="+mn-ea"/>
                          <a:cs typeface="+mn-cs"/>
                        </a:rPr>
                        <a:t>Reveal truth </a:t>
                      </a:r>
                    </a:p>
                  </a:txBody>
                  <a:tcPr anchor="ctr"/>
                </a:tc>
                <a:extLst>
                  <a:ext uri="{0D108BD9-81ED-4DB2-BD59-A6C34878D82A}">
                    <a16:rowId xmlns:a16="http://schemas.microsoft.com/office/drawing/2014/main" val="10002"/>
                  </a:ext>
                </a:extLst>
              </a:tr>
              <a:tr h="751114">
                <a:tc>
                  <a:txBody>
                    <a:bodyPr/>
                    <a:lstStyle/>
                    <a:p>
                      <a:pPr algn="ctr"/>
                      <a:r>
                        <a:rPr lang="en-PH" b="1" dirty="0" smtClean="0"/>
                        <a:t>4</a:t>
                      </a:r>
                      <a:endParaRPr lang="en-PH" b="1" dirty="0"/>
                    </a:p>
                  </a:txBody>
                  <a:tcPr anchor="ctr"/>
                </a:tc>
                <a:tc>
                  <a:txBody>
                    <a:bodyPr/>
                    <a:lstStyle/>
                    <a:p>
                      <a:r>
                        <a:rPr kumimoji="0" lang="en-PH" sz="3200" kern="1200" dirty="0" smtClean="0">
                          <a:solidFill>
                            <a:schemeClr val="dk1"/>
                          </a:solidFill>
                          <a:latin typeface="+mn-lt"/>
                          <a:ea typeface="+mn-ea"/>
                          <a:cs typeface="+mn-cs"/>
                        </a:rPr>
                        <a:t>Immortalize</a:t>
                      </a:r>
                      <a:endParaRPr lang="en-PH" sz="3200" dirty="0"/>
                    </a:p>
                  </a:txBody>
                  <a:tcPr anchor="ctr"/>
                </a:tc>
                <a:extLst>
                  <a:ext uri="{0D108BD9-81ED-4DB2-BD59-A6C34878D82A}">
                    <a16:rowId xmlns:a16="http://schemas.microsoft.com/office/drawing/2014/main" val="10003"/>
                  </a:ext>
                </a:extLst>
              </a:tr>
              <a:tr h="751114">
                <a:tc>
                  <a:txBody>
                    <a:bodyPr/>
                    <a:lstStyle/>
                    <a:p>
                      <a:pPr algn="ctr"/>
                      <a:r>
                        <a:rPr lang="en-PH" b="1" dirty="0" smtClean="0"/>
                        <a:t>5</a:t>
                      </a:r>
                      <a:endParaRPr lang="en-PH" b="1" dirty="0"/>
                    </a:p>
                  </a:txBody>
                  <a:tcPr anchor="ctr"/>
                </a:tc>
                <a:tc>
                  <a:txBody>
                    <a:bodyPr/>
                    <a:lstStyle/>
                    <a:p>
                      <a:r>
                        <a:rPr kumimoji="0" lang="en-PH" sz="3200" kern="1200" dirty="0" smtClean="0">
                          <a:solidFill>
                            <a:schemeClr val="dk1"/>
                          </a:solidFill>
                          <a:latin typeface="+mn-lt"/>
                          <a:ea typeface="+mn-ea"/>
                          <a:cs typeface="+mn-cs"/>
                        </a:rPr>
                        <a:t>Express religious values </a:t>
                      </a:r>
                      <a:endParaRPr lang="en-PH" sz="3200" dirty="0"/>
                    </a:p>
                  </a:txBody>
                  <a:tcPr anchor="ctr"/>
                </a:tc>
                <a:extLst>
                  <a:ext uri="{0D108BD9-81ED-4DB2-BD59-A6C34878D82A}">
                    <a16:rowId xmlns:a16="http://schemas.microsoft.com/office/drawing/2014/main" val="10004"/>
                  </a:ext>
                </a:extLst>
              </a:tr>
              <a:tr h="751114">
                <a:tc>
                  <a:txBody>
                    <a:bodyPr/>
                    <a:lstStyle/>
                    <a:p>
                      <a:pPr algn="ctr"/>
                      <a:r>
                        <a:rPr lang="en-PH" b="1" dirty="0" smtClean="0"/>
                        <a:t>6</a:t>
                      </a:r>
                      <a:endParaRPr lang="en-PH" b="1" dirty="0"/>
                    </a:p>
                  </a:txBody>
                  <a:tcPr anchor="ctr"/>
                </a:tc>
                <a:tc>
                  <a:txBody>
                    <a:bodyPr/>
                    <a:lstStyle/>
                    <a:p>
                      <a:r>
                        <a:rPr kumimoji="0" lang="en-PH" sz="3200" kern="1200" dirty="0" smtClean="0">
                          <a:solidFill>
                            <a:schemeClr val="dk1"/>
                          </a:solidFill>
                          <a:latin typeface="+mn-lt"/>
                          <a:ea typeface="+mn-ea"/>
                          <a:cs typeface="+mn-cs"/>
                        </a:rPr>
                        <a:t>Record and commemorate experience </a:t>
                      </a:r>
                      <a:endParaRPr lang="en-PH" sz="3200" dirty="0"/>
                    </a:p>
                  </a:txBody>
                  <a:tcPr anchor="ctr"/>
                </a:tc>
                <a:extLst>
                  <a:ext uri="{0D108BD9-81ED-4DB2-BD59-A6C34878D82A}">
                    <a16:rowId xmlns:a16="http://schemas.microsoft.com/office/drawing/2014/main" val="10005"/>
                  </a:ext>
                </a:extLst>
              </a:tr>
              <a:tr h="751114">
                <a:tc>
                  <a:txBody>
                    <a:bodyPr/>
                    <a:lstStyle/>
                    <a:p>
                      <a:pPr algn="ctr"/>
                      <a:r>
                        <a:rPr lang="en-PH" b="1" dirty="0" smtClean="0"/>
                        <a:t>7</a:t>
                      </a:r>
                      <a:endParaRPr lang="en-PH" b="1" dirty="0"/>
                    </a:p>
                  </a:txBody>
                  <a:tcPr anchor="ctr"/>
                </a:tc>
                <a:tc>
                  <a:txBody>
                    <a:bodyPr/>
                    <a:lstStyle/>
                    <a:p>
                      <a:r>
                        <a:rPr kumimoji="0" lang="en-PH" sz="3200" kern="1200" dirty="0" smtClean="0">
                          <a:solidFill>
                            <a:schemeClr val="dk1"/>
                          </a:solidFill>
                          <a:latin typeface="+mn-lt"/>
                          <a:ea typeface="+mn-ea"/>
                          <a:cs typeface="+mn-cs"/>
                        </a:rPr>
                        <a:t>Create order &amp; harmony</a:t>
                      </a:r>
                      <a:endParaRPr lang="en-PH" sz="3200" dirty="0"/>
                    </a:p>
                  </a:txBody>
                  <a:tcPr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chor="ctr"/>
          <a:lstStyle/>
          <a:p>
            <a:pPr algn="ctr"/>
            <a:r>
              <a:rPr lang="en-US" b="1" dirty="0" smtClean="0">
                <a:solidFill>
                  <a:schemeClr val="tx1"/>
                </a:solidFill>
              </a:rPr>
              <a:t>COURSE DESCRIPTION</a:t>
            </a:r>
            <a:endParaRPr lang="en-PH" dirty="0">
              <a:solidFill>
                <a:schemeClr val="tx1"/>
              </a:solidFill>
            </a:endParaRPr>
          </a:p>
        </p:txBody>
      </p:sp>
      <p:sp>
        <p:nvSpPr>
          <p:cNvPr id="3" name="Content Placeholder 2"/>
          <p:cNvSpPr>
            <a:spLocks noGrp="1"/>
          </p:cNvSpPr>
          <p:nvPr>
            <p:ph sz="quarter" idx="1"/>
          </p:nvPr>
        </p:nvSpPr>
        <p:spPr/>
        <p:txBody>
          <a:bodyPr>
            <a:normAutofit/>
          </a:bodyPr>
          <a:lstStyle/>
          <a:p>
            <a:pPr algn="just"/>
            <a:r>
              <a:rPr lang="en-US" sz="2800" dirty="0" smtClean="0"/>
              <a:t>Art Appreciation is a three-unit course that develops students' ability to appreciate, analyze, and critique works of art. Through interdisciplinary and multimodal approaches this course equips students with a broad knowledge of the practical, historical, philosophical, and social relevance of the arts in order to hone students' ability to articulate their understanding of the arts. </a:t>
            </a:r>
            <a:endParaRPr lang="en-PH"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chemeClr val="tx1"/>
                </a:solidFill>
              </a:rPr>
              <a:t>COURSE DESCRIPTION</a:t>
            </a:r>
            <a:endParaRPr lang="en-PH" dirty="0"/>
          </a:p>
        </p:txBody>
      </p:sp>
      <p:sp>
        <p:nvSpPr>
          <p:cNvPr id="3" name="Content Placeholder 2"/>
          <p:cNvSpPr>
            <a:spLocks noGrp="1"/>
          </p:cNvSpPr>
          <p:nvPr>
            <p:ph sz="quarter" idx="1"/>
          </p:nvPr>
        </p:nvSpPr>
        <p:spPr/>
        <p:txBody>
          <a:bodyPr>
            <a:normAutofit fontScale="92500" lnSpcReduction="20000"/>
          </a:bodyPr>
          <a:lstStyle/>
          <a:p>
            <a:pPr algn="just"/>
            <a:r>
              <a:rPr lang="en-US" sz="3200" dirty="0" smtClean="0"/>
              <a:t>The course also develops students' competency in researching and curating (</a:t>
            </a:r>
            <a:r>
              <a:rPr lang="en-PH" sz="3200" dirty="0" smtClean="0"/>
              <a:t>selecting, organizing, and looking after the items in (a collection or exhibition) </a:t>
            </a:r>
            <a:r>
              <a:rPr lang="en-US" sz="3200" dirty="0" smtClean="0"/>
              <a:t>art as well as conceptualizing, mounting, and evaluating art productions. The course aims to develop students' genuine appreciation for Philippine arts by providing them opportunities to explore the diversity and richness and their rootedness in Filipino culture.</a:t>
            </a:r>
            <a:endParaRPr lang="en-PH" sz="3200" dirty="0" smtClean="0"/>
          </a:p>
          <a:p>
            <a:pPr>
              <a:buNone/>
            </a:pPr>
            <a:endParaRPr lang="en-PH"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chemeClr val="tx1"/>
                </a:solidFill>
              </a:rPr>
              <a:t>COURSE OUTCOMES (CO)</a:t>
            </a:r>
            <a:endParaRPr lang="en-PH" dirty="0">
              <a:solidFill>
                <a:schemeClr val="tx1"/>
              </a:solidFill>
            </a:endParaRPr>
          </a:p>
        </p:txBody>
      </p:sp>
      <p:sp>
        <p:nvSpPr>
          <p:cNvPr id="3" name="Content Placeholder 2"/>
          <p:cNvSpPr>
            <a:spLocks noGrp="1"/>
          </p:cNvSpPr>
          <p:nvPr>
            <p:ph sz="quarter" idx="1"/>
          </p:nvPr>
        </p:nvSpPr>
        <p:spPr>
          <a:xfrm>
            <a:off x="457200" y="1371600"/>
            <a:ext cx="8305800" cy="5102352"/>
          </a:xfrm>
        </p:spPr>
        <p:txBody>
          <a:bodyPr>
            <a:normAutofit/>
          </a:bodyPr>
          <a:lstStyle/>
          <a:p>
            <a:pPr>
              <a:buNone/>
            </a:pPr>
            <a:r>
              <a:rPr lang="en-US" dirty="0" smtClean="0"/>
              <a:t>At the end of the course, the students are expected to be able to:</a:t>
            </a:r>
            <a:endParaRPr lang="en-PH" dirty="0" smtClean="0"/>
          </a:p>
          <a:p>
            <a:pPr lvl="0" algn="just"/>
            <a:r>
              <a:rPr lang="en-US" dirty="0" smtClean="0"/>
              <a:t>Demonstrate an understanding and appreciation of arts in general, including their function, value, and historical significance.</a:t>
            </a:r>
            <a:endParaRPr lang="en-PH" dirty="0" smtClean="0"/>
          </a:p>
          <a:p>
            <a:pPr lvl="0" algn="just"/>
            <a:r>
              <a:rPr lang="en-US" dirty="0" smtClean="0"/>
              <a:t>Define and demonstrate the elements and principles of design; </a:t>
            </a:r>
          </a:p>
          <a:p>
            <a:pPr lvl="0" algn="just"/>
            <a:r>
              <a:rPr lang="en-US" dirty="0" smtClean="0"/>
              <a:t>Explain and evaluate different theories of art; </a:t>
            </a:r>
          </a:p>
          <a:p>
            <a:pPr lvl="0" algn="just"/>
            <a:r>
              <a:rPr lang="en-US" dirty="0" smtClean="0"/>
              <a:t>Situate Philippine arts in a global context.</a:t>
            </a:r>
            <a:endParaRPr lang="en-PH" dirty="0" smtClean="0"/>
          </a:p>
          <a:p>
            <a:pPr lvl="0" algn="just"/>
            <a:r>
              <a:rPr lang="en-US" dirty="0" smtClean="0"/>
              <a:t>Analyze and appraise works of art based on aesthetic value, historical context, tradition, and social relevance.</a:t>
            </a:r>
            <a:endParaRPr lang="en-PH"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chemeClr val="tx1"/>
                </a:solidFill>
              </a:rPr>
              <a:t>COURSE OUTCOMES (CO)</a:t>
            </a:r>
            <a:endParaRPr lang="en-PH" dirty="0">
              <a:solidFill>
                <a:schemeClr val="tx1"/>
              </a:solidFill>
            </a:endParaRPr>
          </a:p>
        </p:txBody>
      </p:sp>
      <p:sp>
        <p:nvSpPr>
          <p:cNvPr id="3" name="Content Placeholder 2"/>
          <p:cNvSpPr>
            <a:spLocks noGrp="1"/>
          </p:cNvSpPr>
          <p:nvPr>
            <p:ph sz="quarter" idx="1"/>
          </p:nvPr>
        </p:nvSpPr>
        <p:spPr>
          <a:xfrm>
            <a:off x="457200" y="1295400"/>
            <a:ext cx="8305800" cy="5178552"/>
          </a:xfrm>
        </p:spPr>
        <p:txBody>
          <a:bodyPr>
            <a:normAutofit/>
          </a:bodyPr>
          <a:lstStyle/>
          <a:p>
            <a:pPr lvl="0" algn="just"/>
            <a:r>
              <a:rPr lang="en-US" dirty="0" smtClean="0"/>
              <a:t>Mount an art exhibit (concept development production and postproduction, marketing, documentation, critiquing).</a:t>
            </a:r>
            <a:endParaRPr lang="en-PH" dirty="0" smtClean="0"/>
          </a:p>
          <a:p>
            <a:pPr lvl="0" algn="just"/>
            <a:r>
              <a:rPr lang="en-US" dirty="0" smtClean="0"/>
              <a:t>Create their own works of art and curate their own production or exhibit.</a:t>
            </a:r>
            <a:endParaRPr lang="en-PH" dirty="0" smtClean="0"/>
          </a:p>
          <a:p>
            <a:pPr lvl="0" algn="just"/>
            <a:r>
              <a:rPr lang="en-US" dirty="0" smtClean="0"/>
              <a:t>Utilize art for self-expression and for promoting advocacies.</a:t>
            </a:r>
            <a:endParaRPr lang="en-PH" dirty="0" smtClean="0"/>
          </a:p>
          <a:p>
            <a:pPr lvl="0" algn="just"/>
            <a:r>
              <a:rPr lang="en-US" dirty="0" smtClean="0"/>
              <a:t>Deepen their sensitivity to self, community, and society.</a:t>
            </a:r>
            <a:endParaRPr lang="en-PH" dirty="0" smtClean="0"/>
          </a:p>
          <a:p>
            <a:pPr lvl="0" algn="just"/>
            <a:r>
              <a:rPr lang="en-US" dirty="0" smtClean="0"/>
              <a:t>Discover and deepen their identity through art with respect to their nationality, culture, and religion.</a:t>
            </a:r>
            <a:endParaRPr lang="en-PH" dirty="0" smtClean="0"/>
          </a:p>
          <a:p>
            <a:pPr algn="just"/>
            <a:r>
              <a:rPr lang="en-US" dirty="0" smtClean="0"/>
              <a:t>Develop an appreciation of the local arts.</a:t>
            </a:r>
            <a:endParaRPr lang="en-P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chor="ctr"/>
          <a:lstStyle/>
          <a:p>
            <a:pPr algn="ctr"/>
            <a:r>
              <a:rPr lang="en-PH" b="1" dirty="0" smtClean="0">
                <a:solidFill>
                  <a:schemeClr val="tx1"/>
                </a:solidFill>
              </a:rPr>
              <a:t>PRELIM COVERAGE</a:t>
            </a:r>
            <a:endParaRPr lang="en-PH" b="1" dirty="0">
              <a:solidFill>
                <a:schemeClr val="tx1"/>
              </a:solidFill>
            </a:endParaRPr>
          </a:p>
        </p:txBody>
      </p:sp>
      <p:graphicFrame>
        <p:nvGraphicFramePr>
          <p:cNvPr id="4" name="Content Placeholder 3"/>
          <p:cNvGraphicFramePr>
            <a:graphicFrameLocks noGrp="1"/>
          </p:cNvGraphicFramePr>
          <p:nvPr>
            <p:ph sz="quarter" idx="1"/>
          </p:nvPr>
        </p:nvGraphicFramePr>
        <p:xfrm>
          <a:off x="228600" y="762000"/>
          <a:ext cx="8534400" cy="5906539"/>
        </p:xfrm>
        <a:graphic>
          <a:graphicData uri="http://schemas.openxmlformats.org/drawingml/2006/table">
            <a:tbl>
              <a:tblPr firstRow="1" bandRow="1">
                <a:tableStyleId>{F5AB1C69-6EDB-4FF4-983F-18BD219EF322}</a:tableStyleId>
              </a:tblPr>
              <a:tblGrid>
                <a:gridCol w="861269">
                  <a:extLst>
                    <a:ext uri="{9D8B030D-6E8A-4147-A177-3AD203B41FA5}">
                      <a16:colId xmlns:a16="http://schemas.microsoft.com/office/drawing/2014/main" val="20000"/>
                    </a:ext>
                  </a:extLst>
                </a:gridCol>
                <a:gridCol w="4541241">
                  <a:extLst>
                    <a:ext uri="{9D8B030D-6E8A-4147-A177-3AD203B41FA5}">
                      <a16:colId xmlns:a16="http://schemas.microsoft.com/office/drawing/2014/main" val="20001"/>
                    </a:ext>
                  </a:extLst>
                </a:gridCol>
                <a:gridCol w="3131890">
                  <a:extLst>
                    <a:ext uri="{9D8B030D-6E8A-4147-A177-3AD203B41FA5}">
                      <a16:colId xmlns:a16="http://schemas.microsoft.com/office/drawing/2014/main" val="20002"/>
                    </a:ext>
                  </a:extLst>
                </a:gridCol>
              </a:tblGrid>
              <a:tr h="722124">
                <a:tc>
                  <a:txBody>
                    <a:bodyPr/>
                    <a:lstStyle/>
                    <a:p>
                      <a:pPr algn="ctr"/>
                      <a:r>
                        <a:rPr lang="en-PH" sz="1600" dirty="0" smtClean="0"/>
                        <a:t>WEEK</a:t>
                      </a:r>
                      <a:endParaRPr lang="en-PH" sz="1600" dirty="0"/>
                    </a:p>
                  </a:txBody>
                  <a:tcPr anchor="ctr"/>
                </a:tc>
                <a:tc>
                  <a:txBody>
                    <a:bodyPr/>
                    <a:lstStyle/>
                    <a:p>
                      <a:pPr algn="ctr"/>
                      <a:r>
                        <a:rPr lang="en-PH" sz="1800" dirty="0" smtClean="0"/>
                        <a:t>UNIT OUTCOME</a:t>
                      </a:r>
                      <a:endParaRPr lang="en-PH" sz="1800" dirty="0"/>
                    </a:p>
                  </a:txBody>
                  <a:tcPr anchor="ctr"/>
                </a:tc>
                <a:tc>
                  <a:txBody>
                    <a:bodyPr/>
                    <a:lstStyle/>
                    <a:p>
                      <a:pPr algn="ctr"/>
                      <a:r>
                        <a:rPr lang="en-PH" sz="1800" dirty="0" smtClean="0"/>
                        <a:t>COURSE CONTENT</a:t>
                      </a:r>
                      <a:endParaRPr lang="en-PH" sz="1800" dirty="0"/>
                    </a:p>
                  </a:txBody>
                  <a:tcPr anchor="ctr"/>
                </a:tc>
                <a:extLst>
                  <a:ext uri="{0D108BD9-81ED-4DB2-BD59-A6C34878D82A}">
                    <a16:rowId xmlns:a16="http://schemas.microsoft.com/office/drawing/2014/main" val="10000"/>
                  </a:ext>
                </a:extLst>
              </a:tr>
              <a:tr h="1610695">
                <a:tc>
                  <a:txBody>
                    <a:bodyPr/>
                    <a:lstStyle/>
                    <a:p>
                      <a:pPr marL="0" marR="0" algn="ctr">
                        <a:spcBef>
                          <a:spcPts val="0"/>
                        </a:spcBef>
                        <a:spcAft>
                          <a:spcPts val="0"/>
                        </a:spcAft>
                      </a:pPr>
                      <a:r>
                        <a:rPr lang="en-US" sz="1800" dirty="0">
                          <a:solidFill>
                            <a:srgbClr val="000000"/>
                          </a:solidFill>
                          <a:latin typeface="Times New Roman"/>
                          <a:ea typeface="ヒラギノ角ゴ Pro W3"/>
                          <a:cs typeface="Times New Roman"/>
                        </a:rPr>
                        <a:t>1</a:t>
                      </a:r>
                      <a:endParaRPr lang="en-PH" sz="1800" dirty="0">
                        <a:solidFill>
                          <a:srgbClr val="000000"/>
                        </a:solidFill>
                        <a:latin typeface="Lucida Grande"/>
                        <a:ea typeface="ヒラギノ角ゴ Pro W3"/>
                        <a:cs typeface="Times New Roman"/>
                      </a:endParaRPr>
                    </a:p>
                  </a:txBody>
                  <a:tcPr marL="0" marR="0" marT="0" marB="0" anchor="ctr"/>
                </a:tc>
                <a:tc>
                  <a:txBody>
                    <a:bodyPr/>
                    <a:lstStyle/>
                    <a:p>
                      <a:pPr marL="342900" marR="57150" lvl="0" indent="-342900">
                        <a:spcBef>
                          <a:spcPts val="0"/>
                        </a:spcBef>
                        <a:spcAft>
                          <a:spcPts val="0"/>
                        </a:spcAft>
                        <a:buFont typeface="Symbol"/>
                        <a:buChar char=""/>
                        <a:tabLst>
                          <a:tab pos="169545" algn="l"/>
                        </a:tabLst>
                      </a:pPr>
                      <a:r>
                        <a:rPr lang="en-US" sz="2400" dirty="0">
                          <a:solidFill>
                            <a:srgbClr val="000000"/>
                          </a:solidFill>
                          <a:latin typeface="Times New Roman"/>
                          <a:ea typeface="ヒラギノ角ゴ Pro W3"/>
                        </a:rPr>
                        <a:t>Identify the meaning and importance of the arts, and </a:t>
                      </a:r>
                      <a:endParaRPr lang="en-US" sz="2400" dirty="0" smtClean="0">
                        <a:solidFill>
                          <a:srgbClr val="000000"/>
                        </a:solidFill>
                        <a:latin typeface="Times New Roman"/>
                        <a:ea typeface="ヒラギノ角ゴ Pro W3"/>
                      </a:endParaRPr>
                    </a:p>
                    <a:p>
                      <a:pPr marL="342900" marR="57150" lvl="0" indent="-342900">
                        <a:spcBef>
                          <a:spcPts val="0"/>
                        </a:spcBef>
                        <a:spcAft>
                          <a:spcPts val="0"/>
                        </a:spcAft>
                        <a:buFont typeface="Symbol"/>
                        <a:buChar char=""/>
                        <a:tabLst>
                          <a:tab pos="169545" algn="l"/>
                        </a:tabLst>
                      </a:pPr>
                      <a:r>
                        <a:rPr lang="en-US" sz="2400" dirty="0" smtClean="0">
                          <a:solidFill>
                            <a:srgbClr val="000000"/>
                          </a:solidFill>
                          <a:latin typeface="Times New Roman"/>
                          <a:ea typeface="ヒラギノ角ゴ Pro W3"/>
                        </a:rPr>
                        <a:t>Explain the relationship </a:t>
                      </a:r>
                      <a:r>
                        <a:rPr lang="en-US" sz="2400" dirty="0">
                          <a:solidFill>
                            <a:srgbClr val="000000"/>
                          </a:solidFill>
                          <a:latin typeface="Times New Roman"/>
                          <a:ea typeface="ヒラギノ角ゴ Pro W3"/>
                        </a:rPr>
                        <a:t>between the artist and his art</a:t>
                      </a:r>
                      <a:endParaRPr lang="en-PH" sz="2400" dirty="0">
                        <a:solidFill>
                          <a:srgbClr val="000000"/>
                        </a:solidFill>
                        <a:latin typeface="Times New Roman"/>
                        <a:ea typeface="ヒラギノ角ゴ Pro W3"/>
                      </a:endParaRPr>
                    </a:p>
                  </a:txBody>
                  <a:tcPr marL="0" marR="0" marT="0" marB="0" anchor="ctr"/>
                </a:tc>
                <a:tc>
                  <a:txBody>
                    <a:bodyPr/>
                    <a:lstStyle/>
                    <a:p>
                      <a:pPr marL="342900" marR="57150" lvl="0" indent="-342900" algn="ctr">
                        <a:spcBef>
                          <a:spcPts val="0"/>
                        </a:spcBef>
                        <a:spcAft>
                          <a:spcPts val="0"/>
                        </a:spcAft>
                        <a:buFont typeface="Wingdings"/>
                        <a:buChar char=""/>
                        <a:tabLst>
                          <a:tab pos="114935" algn="l"/>
                        </a:tabLst>
                      </a:pPr>
                      <a:r>
                        <a:rPr lang="en-US" sz="2400" dirty="0">
                          <a:solidFill>
                            <a:srgbClr val="000000"/>
                          </a:solidFill>
                          <a:latin typeface="Times New Roman"/>
                          <a:ea typeface="ヒラギノ角ゴ Pro W3"/>
                        </a:rPr>
                        <a:t>Significant Concepts and General Overview of Humanities</a:t>
                      </a:r>
                      <a:endParaRPr lang="en-PH" sz="24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1"/>
                  </a:ext>
                </a:extLst>
              </a:tr>
              <a:tr h="1789662">
                <a:tc>
                  <a:txBody>
                    <a:bodyPr/>
                    <a:lstStyle/>
                    <a:p>
                      <a:pPr marL="0" marR="0" algn="ctr">
                        <a:spcBef>
                          <a:spcPts val="0"/>
                        </a:spcBef>
                        <a:spcAft>
                          <a:spcPts val="0"/>
                        </a:spcAft>
                      </a:pPr>
                      <a:r>
                        <a:rPr lang="en-US" sz="2000">
                          <a:solidFill>
                            <a:srgbClr val="000000"/>
                          </a:solidFill>
                          <a:latin typeface="Times New Roman"/>
                          <a:ea typeface="ヒラギノ角ゴ Pro W3"/>
                          <a:cs typeface="Times New Roman"/>
                        </a:rPr>
                        <a:t>2</a:t>
                      </a:r>
                      <a:endParaRPr lang="en-PH" sz="2000">
                        <a:solidFill>
                          <a:srgbClr val="000000"/>
                        </a:solidFill>
                        <a:latin typeface="Lucida Grande"/>
                        <a:ea typeface="ヒラギノ角ゴ Pro W3"/>
                        <a:cs typeface="Times New Roman"/>
                      </a:endParaRPr>
                    </a:p>
                  </a:txBody>
                  <a:tcPr marL="0" marR="0" marT="0" marB="0" anchor="ctr"/>
                </a:tc>
                <a:tc>
                  <a:txBody>
                    <a:bodyPr/>
                    <a:lstStyle/>
                    <a:p>
                      <a:pPr marL="342900" marR="57150" lvl="0" indent="-342900">
                        <a:spcBef>
                          <a:spcPts val="0"/>
                        </a:spcBef>
                        <a:spcAft>
                          <a:spcPts val="0"/>
                        </a:spcAft>
                        <a:buFont typeface="Symbol"/>
                        <a:buChar char=""/>
                        <a:tabLst>
                          <a:tab pos="169545" algn="l"/>
                        </a:tabLst>
                      </a:pPr>
                      <a:r>
                        <a:rPr lang="en-US" sz="2400" dirty="0">
                          <a:solidFill>
                            <a:srgbClr val="000000"/>
                          </a:solidFill>
                          <a:latin typeface="Times New Roman"/>
                          <a:ea typeface="ヒラギノ角ゴ Pro W3"/>
                        </a:rPr>
                        <a:t>Clarify misconceptions about </a:t>
                      </a:r>
                      <a:r>
                        <a:rPr lang="en-US" sz="2400" dirty="0" smtClean="0">
                          <a:solidFill>
                            <a:srgbClr val="000000"/>
                          </a:solidFill>
                          <a:latin typeface="Times New Roman"/>
                          <a:ea typeface="ヒラギノ角ゴ Pro W3"/>
                        </a:rPr>
                        <a:t>art;</a:t>
                      </a:r>
                      <a:endParaRPr lang="en-US" sz="2400" baseline="0" dirty="0" smtClean="0">
                        <a:solidFill>
                          <a:srgbClr val="000000"/>
                        </a:solidFill>
                        <a:latin typeface="Times New Roman"/>
                        <a:ea typeface="ヒラギノ角ゴ Pro W3"/>
                      </a:endParaRPr>
                    </a:p>
                    <a:p>
                      <a:pPr marL="342900" marR="57150" lvl="0" indent="-342900">
                        <a:spcBef>
                          <a:spcPts val="0"/>
                        </a:spcBef>
                        <a:spcAft>
                          <a:spcPts val="0"/>
                        </a:spcAft>
                        <a:buFont typeface="Symbol"/>
                        <a:buChar char=""/>
                        <a:tabLst>
                          <a:tab pos="169545" algn="l"/>
                        </a:tabLst>
                      </a:pPr>
                      <a:r>
                        <a:rPr lang="en-US" sz="2400" dirty="0" smtClean="0">
                          <a:solidFill>
                            <a:srgbClr val="000000"/>
                          </a:solidFill>
                          <a:latin typeface="Times New Roman"/>
                          <a:ea typeface="ヒラギノ角ゴ Pro W3"/>
                        </a:rPr>
                        <a:t>Differentiate </a:t>
                      </a:r>
                      <a:r>
                        <a:rPr lang="en-US" sz="2400" dirty="0">
                          <a:solidFill>
                            <a:srgbClr val="000000"/>
                          </a:solidFill>
                          <a:latin typeface="Times New Roman"/>
                          <a:ea typeface="ヒラギノ角ゴ Pro W3"/>
                        </a:rPr>
                        <a:t>art from </a:t>
                      </a:r>
                      <a:r>
                        <a:rPr lang="en-US" sz="2400" dirty="0" smtClean="0">
                          <a:solidFill>
                            <a:srgbClr val="000000"/>
                          </a:solidFill>
                          <a:latin typeface="Times New Roman"/>
                          <a:ea typeface="ヒラギノ角ゴ Pro W3"/>
                        </a:rPr>
                        <a:t>nature; and</a:t>
                      </a:r>
                    </a:p>
                    <a:p>
                      <a:pPr marL="342900" marR="57150" lvl="0" indent="-342900">
                        <a:spcBef>
                          <a:spcPts val="0"/>
                        </a:spcBef>
                        <a:spcAft>
                          <a:spcPts val="0"/>
                        </a:spcAft>
                        <a:buFont typeface="Symbol"/>
                        <a:buChar char=""/>
                        <a:tabLst>
                          <a:tab pos="169545" algn="l"/>
                        </a:tabLst>
                      </a:pPr>
                      <a:r>
                        <a:rPr lang="en-US" sz="2400" dirty="0" smtClean="0">
                          <a:solidFill>
                            <a:srgbClr val="000000"/>
                          </a:solidFill>
                          <a:latin typeface="Times New Roman"/>
                          <a:ea typeface="ヒラギノ角ゴ Pro W3"/>
                        </a:rPr>
                        <a:t>Characterize </a:t>
                      </a:r>
                      <a:r>
                        <a:rPr lang="en-US" sz="2400" dirty="0">
                          <a:solidFill>
                            <a:srgbClr val="000000"/>
                          </a:solidFill>
                          <a:latin typeface="Times New Roman"/>
                          <a:ea typeface="ヒラギノ角ゴ Pro W3"/>
                        </a:rPr>
                        <a:t>the assumptions of the arts</a:t>
                      </a:r>
                      <a:endParaRPr lang="en-PH" sz="2400" dirty="0">
                        <a:solidFill>
                          <a:srgbClr val="000000"/>
                        </a:solidFill>
                        <a:latin typeface="Times New Roman"/>
                        <a:ea typeface="ヒラギノ角ゴ Pro W3"/>
                      </a:endParaRPr>
                    </a:p>
                  </a:txBody>
                  <a:tcPr marL="0" marR="0" marT="0" marB="0"/>
                </a:tc>
                <a:tc>
                  <a:txBody>
                    <a:bodyPr/>
                    <a:lstStyle/>
                    <a:p>
                      <a:pPr marL="342900" marR="57150" lvl="0" indent="-342900" algn="ctr">
                        <a:spcBef>
                          <a:spcPts val="0"/>
                        </a:spcBef>
                        <a:spcAft>
                          <a:spcPts val="0"/>
                        </a:spcAft>
                        <a:buFont typeface="Wingdings"/>
                        <a:buChar char=""/>
                        <a:tabLst>
                          <a:tab pos="114935" algn="l"/>
                        </a:tabLst>
                      </a:pPr>
                      <a:r>
                        <a:rPr lang="en-US" sz="2400" dirty="0">
                          <a:solidFill>
                            <a:srgbClr val="000000"/>
                          </a:solidFill>
                          <a:latin typeface="Times New Roman"/>
                          <a:ea typeface="ヒラギノ角ゴ Pro W3"/>
                        </a:rPr>
                        <a:t>Assumptions and Nature of Arts: Creativity, Imagination, and </a:t>
                      </a:r>
                      <a:r>
                        <a:rPr lang="en-US" sz="2400" dirty="0" smtClean="0">
                          <a:solidFill>
                            <a:srgbClr val="000000"/>
                          </a:solidFill>
                          <a:latin typeface="Times New Roman"/>
                          <a:ea typeface="ヒラギノ角ゴ Pro W3"/>
                        </a:rPr>
                        <a:t>Expression</a:t>
                      </a:r>
                      <a:endParaRPr lang="en-PH" sz="24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2"/>
                  </a:ext>
                </a:extLst>
              </a:tr>
              <a:tr h="1744920">
                <a:tc>
                  <a:txBody>
                    <a:bodyPr/>
                    <a:lstStyle/>
                    <a:p>
                      <a:pPr marL="0" marR="0" algn="ctr">
                        <a:spcBef>
                          <a:spcPts val="0"/>
                        </a:spcBef>
                        <a:spcAft>
                          <a:spcPts val="0"/>
                        </a:spcAft>
                      </a:pPr>
                      <a:r>
                        <a:rPr lang="en-US" sz="2000" dirty="0">
                          <a:solidFill>
                            <a:srgbClr val="000000"/>
                          </a:solidFill>
                          <a:latin typeface="Times New Roman"/>
                          <a:ea typeface="ヒラギノ角ゴ Pro W3"/>
                          <a:cs typeface="Times New Roman"/>
                        </a:rPr>
                        <a:t>3</a:t>
                      </a:r>
                      <a:endParaRPr lang="en-PH" sz="2000" dirty="0">
                        <a:solidFill>
                          <a:srgbClr val="000000"/>
                        </a:solidFill>
                        <a:latin typeface="Lucida Grande"/>
                        <a:ea typeface="ヒラギノ角ゴ Pro W3"/>
                        <a:cs typeface="Times New Roman"/>
                      </a:endParaRPr>
                    </a:p>
                  </a:txBody>
                  <a:tcPr marL="0" marR="0" marT="0" marB="0" anchor="ctr"/>
                </a:tc>
                <a:tc>
                  <a:txBody>
                    <a:bodyPr/>
                    <a:lstStyle/>
                    <a:p>
                      <a:pPr marL="342900" marR="57150" lvl="0" indent="-342900">
                        <a:spcBef>
                          <a:spcPts val="0"/>
                        </a:spcBef>
                        <a:spcAft>
                          <a:spcPts val="0"/>
                        </a:spcAft>
                        <a:buFont typeface="Wingdings"/>
                        <a:buChar char=""/>
                        <a:tabLst>
                          <a:tab pos="169545" algn="l"/>
                        </a:tabLst>
                      </a:pPr>
                      <a:r>
                        <a:rPr lang="en-US" sz="2400" dirty="0">
                          <a:solidFill>
                            <a:srgbClr val="000000"/>
                          </a:solidFill>
                          <a:latin typeface="Times New Roman"/>
                          <a:ea typeface="ヒラギノ角ゴ Pro W3"/>
                        </a:rPr>
                        <a:t>Distinguish directly functional and indirectly functional art and </a:t>
                      </a:r>
                      <a:endParaRPr lang="en-US" sz="2400" dirty="0" smtClean="0">
                        <a:solidFill>
                          <a:srgbClr val="000000"/>
                        </a:solidFill>
                        <a:latin typeface="Times New Roman"/>
                        <a:ea typeface="ヒラギノ角ゴ Pro W3"/>
                      </a:endParaRPr>
                    </a:p>
                    <a:p>
                      <a:pPr marL="342900" marR="57150" lvl="0" indent="-342900">
                        <a:spcBef>
                          <a:spcPts val="0"/>
                        </a:spcBef>
                        <a:spcAft>
                          <a:spcPts val="0"/>
                        </a:spcAft>
                        <a:buFont typeface="Wingdings"/>
                        <a:buChar char=""/>
                        <a:tabLst>
                          <a:tab pos="169545" algn="l"/>
                        </a:tabLst>
                      </a:pPr>
                      <a:r>
                        <a:rPr lang="en-US" sz="2400" dirty="0" smtClean="0">
                          <a:solidFill>
                            <a:srgbClr val="000000"/>
                          </a:solidFill>
                          <a:latin typeface="Times New Roman"/>
                          <a:ea typeface="ヒラギノ角ゴ Pro W3"/>
                        </a:rPr>
                        <a:t>Classify </a:t>
                      </a:r>
                      <a:r>
                        <a:rPr lang="en-US" sz="2400" dirty="0">
                          <a:solidFill>
                            <a:srgbClr val="000000"/>
                          </a:solidFill>
                          <a:latin typeface="Times New Roman"/>
                          <a:ea typeface="ヒラギノ角ゴ Pro W3"/>
                        </a:rPr>
                        <a:t>artworks according to subject&amp; content.</a:t>
                      </a:r>
                      <a:endParaRPr lang="en-PH" sz="2400" dirty="0">
                        <a:solidFill>
                          <a:srgbClr val="000000"/>
                        </a:solidFill>
                        <a:latin typeface="Times New Roman"/>
                        <a:ea typeface="ヒラギノ角ゴ Pro W3"/>
                      </a:endParaRPr>
                    </a:p>
                  </a:txBody>
                  <a:tcPr marL="0" marR="0" marT="0" marB="0" anchor="ctr"/>
                </a:tc>
                <a:tc>
                  <a:txBody>
                    <a:bodyPr/>
                    <a:lstStyle/>
                    <a:p>
                      <a:pPr marL="342900" marR="57150" lvl="0" indent="-342900" algn="ctr">
                        <a:spcBef>
                          <a:spcPts val="0"/>
                        </a:spcBef>
                        <a:spcAft>
                          <a:spcPts val="0"/>
                        </a:spcAft>
                        <a:buFont typeface="Wingdings"/>
                        <a:buChar char=""/>
                        <a:tabLst>
                          <a:tab pos="114935" algn="l"/>
                        </a:tabLst>
                      </a:pPr>
                      <a:r>
                        <a:rPr lang="en-US" sz="2400" dirty="0">
                          <a:solidFill>
                            <a:srgbClr val="000000"/>
                          </a:solidFill>
                          <a:latin typeface="Times New Roman"/>
                          <a:ea typeface="ヒラギノ角ゴ Pro W3"/>
                        </a:rPr>
                        <a:t>Functions and Philosophical Perspectives on Art / Subject and Contents</a:t>
                      </a:r>
                      <a:endParaRPr lang="en-PH" sz="24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chor="ctr"/>
          <a:lstStyle/>
          <a:p>
            <a:pPr algn="ctr"/>
            <a:r>
              <a:rPr lang="en-PH" b="1" dirty="0" smtClean="0">
                <a:solidFill>
                  <a:schemeClr val="tx1"/>
                </a:solidFill>
              </a:rPr>
              <a:t>PRELIM COVERAGE</a:t>
            </a:r>
            <a:endParaRPr lang="en-PH" b="1" dirty="0">
              <a:solidFill>
                <a:schemeClr val="tx1"/>
              </a:solidFill>
            </a:endParaRPr>
          </a:p>
        </p:txBody>
      </p:sp>
      <p:graphicFrame>
        <p:nvGraphicFramePr>
          <p:cNvPr id="4" name="Content Placeholder 3"/>
          <p:cNvGraphicFramePr>
            <a:graphicFrameLocks noGrp="1"/>
          </p:cNvGraphicFramePr>
          <p:nvPr>
            <p:ph sz="quarter" idx="1"/>
          </p:nvPr>
        </p:nvGraphicFramePr>
        <p:xfrm>
          <a:off x="228600" y="762000"/>
          <a:ext cx="8534400" cy="5326320"/>
        </p:xfrm>
        <a:graphic>
          <a:graphicData uri="http://schemas.openxmlformats.org/drawingml/2006/table">
            <a:tbl>
              <a:tblPr firstRow="1" bandRow="1">
                <a:tableStyleId>{F5AB1C69-6EDB-4FF4-983F-18BD219EF322}</a:tableStyleId>
              </a:tblPr>
              <a:tblGrid>
                <a:gridCol w="861269">
                  <a:extLst>
                    <a:ext uri="{9D8B030D-6E8A-4147-A177-3AD203B41FA5}">
                      <a16:colId xmlns:a16="http://schemas.microsoft.com/office/drawing/2014/main" val="20000"/>
                    </a:ext>
                  </a:extLst>
                </a:gridCol>
                <a:gridCol w="4541241">
                  <a:extLst>
                    <a:ext uri="{9D8B030D-6E8A-4147-A177-3AD203B41FA5}">
                      <a16:colId xmlns:a16="http://schemas.microsoft.com/office/drawing/2014/main" val="20001"/>
                    </a:ext>
                  </a:extLst>
                </a:gridCol>
                <a:gridCol w="3131890">
                  <a:extLst>
                    <a:ext uri="{9D8B030D-6E8A-4147-A177-3AD203B41FA5}">
                      <a16:colId xmlns:a16="http://schemas.microsoft.com/office/drawing/2014/main" val="20002"/>
                    </a:ext>
                  </a:extLst>
                </a:gridCol>
              </a:tblGrid>
              <a:tr h="722124">
                <a:tc>
                  <a:txBody>
                    <a:bodyPr/>
                    <a:lstStyle/>
                    <a:p>
                      <a:pPr algn="ctr"/>
                      <a:r>
                        <a:rPr lang="en-PH" sz="1600" dirty="0" smtClean="0"/>
                        <a:t>WEEK</a:t>
                      </a:r>
                      <a:endParaRPr lang="en-PH" sz="1600" dirty="0"/>
                    </a:p>
                  </a:txBody>
                  <a:tcPr anchor="ctr"/>
                </a:tc>
                <a:tc>
                  <a:txBody>
                    <a:bodyPr/>
                    <a:lstStyle/>
                    <a:p>
                      <a:pPr algn="ctr"/>
                      <a:r>
                        <a:rPr lang="en-PH" sz="1800" dirty="0" smtClean="0"/>
                        <a:t>UNIT OUTCOME</a:t>
                      </a:r>
                      <a:endParaRPr lang="en-PH" sz="1800" dirty="0"/>
                    </a:p>
                  </a:txBody>
                  <a:tcPr anchor="ctr"/>
                </a:tc>
                <a:tc>
                  <a:txBody>
                    <a:bodyPr/>
                    <a:lstStyle/>
                    <a:p>
                      <a:pPr algn="ctr"/>
                      <a:r>
                        <a:rPr lang="en-PH" sz="1800" dirty="0" smtClean="0"/>
                        <a:t>COURSE CONTENT</a:t>
                      </a:r>
                      <a:endParaRPr lang="en-PH" sz="1800" dirty="0"/>
                    </a:p>
                  </a:txBody>
                  <a:tcPr anchor="ctr"/>
                </a:tc>
                <a:extLst>
                  <a:ext uri="{0D108BD9-81ED-4DB2-BD59-A6C34878D82A}">
                    <a16:rowId xmlns:a16="http://schemas.microsoft.com/office/drawing/2014/main" val="10000"/>
                  </a:ext>
                </a:extLst>
              </a:tr>
              <a:tr h="1610695">
                <a:tc>
                  <a:txBody>
                    <a:bodyPr/>
                    <a:lstStyle/>
                    <a:p>
                      <a:pPr marL="0" marR="0" algn="ctr">
                        <a:spcBef>
                          <a:spcPts val="0"/>
                        </a:spcBef>
                        <a:spcAft>
                          <a:spcPts val="0"/>
                        </a:spcAft>
                      </a:pPr>
                      <a:r>
                        <a:rPr lang="en-US" sz="2400">
                          <a:solidFill>
                            <a:srgbClr val="000000"/>
                          </a:solidFill>
                          <a:latin typeface="Times New Roman"/>
                          <a:ea typeface="ヒラギノ角ゴ Pro W3"/>
                          <a:cs typeface="Times New Roman"/>
                        </a:rPr>
                        <a:t>4</a:t>
                      </a:r>
                      <a:endParaRPr lang="en-PH" sz="2400">
                        <a:solidFill>
                          <a:srgbClr val="000000"/>
                        </a:solidFill>
                        <a:latin typeface="Lucida Grande"/>
                        <a:ea typeface="ヒラギノ角ゴ Pro W3"/>
                        <a:cs typeface="Times New Roman"/>
                      </a:endParaRPr>
                    </a:p>
                  </a:txBody>
                  <a:tcPr marL="0" marR="0" marT="0" marB="0" anchor="ctr"/>
                </a:tc>
                <a:tc>
                  <a:txBody>
                    <a:bodyPr/>
                    <a:lstStyle/>
                    <a:p>
                      <a:pPr marL="342900" marR="57150" lvl="0" indent="-342900">
                        <a:spcBef>
                          <a:spcPts val="0"/>
                        </a:spcBef>
                        <a:spcAft>
                          <a:spcPts val="0"/>
                        </a:spcAft>
                        <a:buFont typeface="Wingdings"/>
                        <a:buChar char=""/>
                        <a:tabLst>
                          <a:tab pos="169545" algn="l"/>
                        </a:tabLst>
                      </a:pPr>
                      <a:r>
                        <a:rPr lang="en-US" sz="2400" dirty="0">
                          <a:solidFill>
                            <a:srgbClr val="000000"/>
                          </a:solidFill>
                          <a:latin typeface="Times New Roman"/>
                          <a:ea typeface="ヒラギノ角ゴ Pro W3"/>
                        </a:rPr>
                        <a:t>Differentiate between artists' and artisan approach/ technique toward a particular medium</a:t>
                      </a:r>
                      <a:endParaRPr lang="en-PH" sz="2400" dirty="0">
                        <a:solidFill>
                          <a:srgbClr val="000000"/>
                        </a:solidFill>
                        <a:latin typeface="Times New Roman"/>
                        <a:ea typeface="ヒラギノ角ゴ Pro W3"/>
                      </a:endParaRPr>
                    </a:p>
                  </a:txBody>
                  <a:tcPr marL="0" marR="0" marT="0" marB="0"/>
                </a:tc>
                <a:tc>
                  <a:txBody>
                    <a:bodyPr/>
                    <a:lstStyle/>
                    <a:p>
                      <a:pPr marL="342900" marR="57150" lvl="0" indent="-342900" algn="ctr">
                        <a:spcBef>
                          <a:spcPts val="0"/>
                        </a:spcBef>
                        <a:spcAft>
                          <a:spcPts val="0"/>
                        </a:spcAft>
                        <a:buFont typeface="Wingdings"/>
                        <a:buChar char=""/>
                        <a:tabLst>
                          <a:tab pos="114935" algn="l"/>
                        </a:tabLst>
                      </a:pPr>
                      <a:r>
                        <a:rPr lang="en-US" sz="2400" dirty="0">
                          <a:solidFill>
                            <a:srgbClr val="000000"/>
                          </a:solidFill>
                          <a:latin typeface="Times New Roman"/>
                          <a:ea typeface="ヒラギノ角ゴ Pro W3"/>
                        </a:rPr>
                        <a:t>Artist and Artisans: Production Process, Medium, Technique, </a:t>
                      </a:r>
                      <a:r>
                        <a:rPr lang="en-US" sz="2400" dirty="0" err="1">
                          <a:solidFill>
                            <a:srgbClr val="000000"/>
                          </a:solidFill>
                          <a:latin typeface="Times New Roman"/>
                          <a:ea typeface="ヒラギノ角ゴ Pro W3"/>
                        </a:rPr>
                        <a:t>Curation</a:t>
                      </a:r>
                      <a:endParaRPr lang="en-PH" sz="24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1"/>
                  </a:ext>
                </a:extLst>
              </a:tr>
              <a:tr h="1248581">
                <a:tc>
                  <a:txBody>
                    <a:bodyPr/>
                    <a:lstStyle/>
                    <a:p>
                      <a:pPr marL="0" marR="0" algn="ctr">
                        <a:spcBef>
                          <a:spcPts val="0"/>
                        </a:spcBef>
                        <a:spcAft>
                          <a:spcPts val="0"/>
                        </a:spcAft>
                      </a:pPr>
                      <a:r>
                        <a:rPr lang="en-US" sz="2400" dirty="0">
                          <a:solidFill>
                            <a:srgbClr val="000000"/>
                          </a:solidFill>
                          <a:latin typeface="Times New Roman"/>
                          <a:ea typeface="ヒラギノ角ゴ Pro W3"/>
                          <a:cs typeface="Times New Roman"/>
                        </a:rPr>
                        <a:t>5</a:t>
                      </a:r>
                      <a:endParaRPr lang="en-PH" sz="2400" dirty="0">
                        <a:solidFill>
                          <a:srgbClr val="000000"/>
                        </a:solidFill>
                        <a:latin typeface="Lucida Grande"/>
                        <a:ea typeface="ヒラギノ角ゴ Pro W3"/>
                        <a:cs typeface="Times New Roman"/>
                      </a:endParaRPr>
                    </a:p>
                  </a:txBody>
                  <a:tcPr marL="0" marR="0" marT="0" marB="0" anchor="ctr"/>
                </a:tc>
                <a:tc>
                  <a:txBody>
                    <a:bodyPr/>
                    <a:lstStyle/>
                    <a:p>
                      <a:pPr marL="342900" marR="57150" lvl="0" indent="-342900">
                        <a:spcBef>
                          <a:spcPts val="0"/>
                        </a:spcBef>
                        <a:spcAft>
                          <a:spcPts val="0"/>
                        </a:spcAft>
                        <a:buFont typeface="Wingdings"/>
                        <a:buChar char=""/>
                        <a:tabLst>
                          <a:tab pos="169545" algn="l"/>
                        </a:tabLst>
                      </a:pPr>
                      <a:r>
                        <a:rPr lang="en-US" sz="2400">
                          <a:solidFill>
                            <a:srgbClr val="000000"/>
                          </a:solidFill>
                          <a:latin typeface="Times New Roman"/>
                          <a:ea typeface="ヒラギノ角ゴ Pro W3"/>
                        </a:rPr>
                        <a:t>Identify and analyze the various present in visual, auditory, and combined arts</a:t>
                      </a:r>
                      <a:endParaRPr lang="en-PH" sz="2400">
                        <a:solidFill>
                          <a:srgbClr val="000000"/>
                        </a:solidFill>
                        <a:latin typeface="Times New Roman"/>
                        <a:ea typeface="ヒラギノ角ゴ Pro W3"/>
                      </a:endParaRPr>
                    </a:p>
                  </a:txBody>
                  <a:tcPr marL="0" marR="0" marT="0" marB="0"/>
                </a:tc>
                <a:tc>
                  <a:txBody>
                    <a:bodyPr/>
                    <a:lstStyle/>
                    <a:p>
                      <a:pPr marL="342900" marR="57150" lvl="0" indent="-342900" algn="ctr">
                        <a:spcBef>
                          <a:spcPts val="0"/>
                        </a:spcBef>
                        <a:spcAft>
                          <a:spcPts val="0"/>
                        </a:spcAft>
                        <a:buFont typeface="Wingdings"/>
                        <a:buChar char=""/>
                        <a:tabLst>
                          <a:tab pos="114935" algn="l"/>
                        </a:tabLst>
                      </a:pPr>
                      <a:r>
                        <a:rPr lang="en-US" sz="2400" dirty="0">
                          <a:solidFill>
                            <a:srgbClr val="000000"/>
                          </a:solidFill>
                          <a:latin typeface="Times New Roman"/>
                          <a:ea typeface="ヒラギノ角ゴ Pro W3"/>
                        </a:rPr>
                        <a:t>Elements and Principles of Art</a:t>
                      </a:r>
                      <a:endParaRPr lang="en-PH" sz="2400" dirty="0">
                        <a:solidFill>
                          <a:srgbClr val="000000"/>
                        </a:solidFill>
                        <a:latin typeface="Times New Roman"/>
                        <a:ea typeface="ヒラギノ角ゴ Pro W3"/>
                      </a:endParaRPr>
                    </a:p>
                  </a:txBody>
                  <a:tcPr marL="0" marR="0" marT="0" marB="0" anchor="ctr"/>
                </a:tc>
                <a:extLst>
                  <a:ext uri="{0D108BD9-81ED-4DB2-BD59-A6C34878D82A}">
                    <a16:rowId xmlns:a16="http://schemas.microsoft.com/office/drawing/2014/main" val="10002"/>
                  </a:ext>
                </a:extLst>
              </a:tr>
              <a:tr h="1744920">
                <a:tc>
                  <a:txBody>
                    <a:bodyPr/>
                    <a:lstStyle/>
                    <a:p>
                      <a:pPr marL="0" marR="0" algn="ctr">
                        <a:spcBef>
                          <a:spcPts val="0"/>
                        </a:spcBef>
                        <a:spcAft>
                          <a:spcPts val="0"/>
                        </a:spcAft>
                      </a:pPr>
                      <a:r>
                        <a:rPr lang="en-US" sz="3200">
                          <a:solidFill>
                            <a:srgbClr val="000000"/>
                          </a:solidFill>
                          <a:latin typeface="Times New Roman"/>
                          <a:ea typeface="ヒラギノ角ゴ Pro W3"/>
                          <a:cs typeface="Times New Roman"/>
                        </a:rPr>
                        <a:t>6</a:t>
                      </a:r>
                      <a:endParaRPr lang="en-PH" sz="3200">
                        <a:solidFill>
                          <a:srgbClr val="000000"/>
                        </a:solidFill>
                        <a:latin typeface="Lucida Grande"/>
                        <a:ea typeface="ヒラギノ角ゴ Pro W3"/>
                        <a:cs typeface="Times New Roman"/>
                      </a:endParaRPr>
                    </a:p>
                  </a:txBody>
                  <a:tcPr marL="0" marR="0" marT="0" marB="0" anchor="ctr"/>
                </a:tc>
                <a:tc>
                  <a:txBody>
                    <a:bodyPr/>
                    <a:lstStyle/>
                    <a:p>
                      <a:pPr marL="0" marR="0" algn="ctr">
                        <a:spcBef>
                          <a:spcPts val="0"/>
                        </a:spcBef>
                        <a:spcAft>
                          <a:spcPts val="0"/>
                        </a:spcAft>
                      </a:pPr>
                      <a:r>
                        <a:rPr lang="en-US" sz="3200" b="1">
                          <a:solidFill>
                            <a:srgbClr val="000000"/>
                          </a:solidFill>
                          <a:latin typeface="Times New Roman"/>
                          <a:ea typeface="ヒラギノ角ゴ Pro W3"/>
                          <a:cs typeface="Times New Roman"/>
                        </a:rPr>
                        <a:t>PRELIMINARY EXAMINATION</a:t>
                      </a:r>
                      <a:endParaRPr lang="en-PH" sz="3200">
                        <a:solidFill>
                          <a:srgbClr val="000000"/>
                        </a:solidFill>
                        <a:latin typeface="Lucida Grande"/>
                        <a:ea typeface="ヒラギノ角ゴ Pro W3"/>
                        <a:cs typeface="Times New Roman"/>
                      </a:endParaRPr>
                    </a:p>
                  </a:txBody>
                  <a:tcPr marL="0" marR="0" marT="0" marB="0" anchor="ctr"/>
                </a:tc>
                <a:tc>
                  <a:txBody>
                    <a:bodyPr/>
                    <a:lstStyle/>
                    <a:p>
                      <a:pPr marL="0" marR="0" algn="ctr">
                        <a:spcBef>
                          <a:spcPts val="0"/>
                        </a:spcBef>
                        <a:spcAft>
                          <a:spcPts val="0"/>
                        </a:spcAft>
                      </a:pPr>
                      <a:endParaRPr lang="en-PH" sz="3200" dirty="0">
                        <a:solidFill>
                          <a:srgbClr val="000000"/>
                        </a:solidFill>
                        <a:latin typeface="Lucida Grande"/>
                        <a:ea typeface="ヒラギノ角ゴ Pro W3"/>
                        <a:cs typeface="Times New Roman"/>
                      </a:endParaRPr>
                    </a:p>
                  </a:txBody>
                  <a:tcPr marL="0" marR="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chor="ctr">
            <a:normAutofit/>
          </a:bodyPr>
          <a:lstStyle/>
          <a:p>
            <a:pPr algn="ctr"/>
            <a:r>
              <a:rPr lang="en-PH" b="1" dirty="0" smtClean="0">
                <a:solidFill>
                  <a:schemeClr val="tx1"/>
                </a:solidFill>
              </a:rPr>
              <a:t>MIDTERM COVERAGE</a:t>
            </a:r>
            <a:endParaRPr lang="en-PH" b="1" dirty="0">
              <a:solidFill>
                <a:schemeClr val="tx1"/>
              </a:solidFill>
            </a:endParaRPr>
          </a:p>
        </p:txBody>
      </p:sp>
      <p:graphicFrame>
        <p:nvGraphicFramePr>
          <p:cNvPr id="4" name="Content Placeholder 3"/>
          <p:cNvGraphicFramePr>
            <a:graphicFrameLocks noGrp="1"/>
          </p:cNvGraphicFramePr>
          <p:nvPr>
            <p:ph sz="quarter" idx="1"/>
          </p:nvPr>
        </p:nvGraphicFramePr>
        <p:xfrm>
          <a:off x="228600" y="762000"/>
          <a:ext cx="8534400" cy="5934204"/>
        </p:xfrm>
        <a:graphic>
          <a:graphicData uri="http://schemas.openxmlformats.org/drawingml/2006/table">
            <a:tbl>
              <a:tblPr firstRow="1" bandRow="1">
                <a:tableStyleId>{F5AB1C69-6EDB-4FF4-983F-18BD219EF322}</a:tableStyleId>
              </a:tblPr>
              <a:tblGrid>
                <a:gridCol w="861269">
                  <a:extLst>
                    <a:ext uri="{9D8B030D-6E8A-4147-A177-3AD203B41FA5}">
                      <a16:colId xmlns:a16="http://schemas.microsoft.com/office/drawing/2014/main" val="20000"/>
                    </a:ext>
                  </a:extLst>
                </a:gridCol>
                <a:gridCol w="4541241">
                  <a:extLst>
                    <a:ext uri="{9D8B030D-6E8A-4147-A177-3AD203B41FA5}">
                      <a16:colId xmlns:a16="http://schemas.microsoft.com/office/drawing/2014/main" val="20001"/>
                    </a:ext>
                  </a:extLst>
                </a:gridCol>
                <a:gridCol w="3131890">
                  <a:extLst>
                    <a:ext uri="{9D8B030D-6E8A-4147-A177-3AD203B41FA5}">
                      <a16:colId xmlns:a16="http://schemas.microsoft.com/office/drawing/2014/main" val="20002"/>
                    </a:ext>
                  </a:extLst>
                </a:gridCol>
              </a:tblGrid>
              <a:tr h="722124">
                <a:tc>
                  <a:txBody>
                    <a:bodyPr/>
                    <a:lstStyle/>
                    <a:p>
                      <a:pPr algn="ctr"/>
                      <a:r>
                        <a:rPr lang="en-PH" sz="1600" dirty="0" smtClean="0"/>
                        <a:t>WEEK</a:t>
                      </a:r>
                      <a:endParaRPr lang="en-PH" sz="1600" dirty="0"/>
                    </a:p>
                  </a:txBody>
                  <a:tcPr anchor="ctr"/>
                </a:tc>
                <a:tc>
                  <a:txBody>
                    <a:bodyPr/>
                    <a:lstStyle/>
                    <a:p>
                      <a:pPr algn="ctr"/>
                      <a:r>
                        <a:rPr lang="en-PH" sz="1800" dirty="0" smtClean="0"/>
                        <a:t>UNIT OUTCOME</a:t>
                      </a:r>
                      <a:endParaRPr lang="en-PH" sz="1800" dirty="0"/>
                    </a:p>
                  </a:txBody>
                  <a:tcPr anchor="ctr"/>
                </a:tc>
                <a:tc>
                  <a:txBody>
                    <a:bodyPr/>
                    <a:lstStyle/>
                    <a:p>
                      <a:pPr algn="ctr"/>
                      <a:r>
                        <a:rPr lang="en-PH" sz="1800" dirty="0" smtClean="0"/>
                        <a:t>COURSE CONTENT</a:t>
                      </a:r>
                      <a:endParaRPr lang="en-PH" sz="1800" dirty="0"/>
                    </a:p>
                  </a:txBody>
                  <a:tcPr anchor="ctr"/>
                </a:tc>
                <a:extLst>
                  <a:ext uri="{0D108BD9-81ED-4DB2-BD59-A6C34878D82A}">
                    <a16:rowId xmlns:a16="http://schemas.microsoft.com/office/drawing/2014/main" val="10000"/>
                  </a:ext>
                </a:extLst>
              </a:tr>
              <a:tr h="5145277">
                <a:tc>
                  <a:txBody>
                    <a:bodyPr/>
                    <a:lstStyle/>
                    <a:p>
                      <a:pPr marL="0" marR="0" algn="ctr">
                        <a:spcBef>
                          <a:spcPts val="0"/>
                        </a:spcBef>
                        <a:spcAft>
                          <a:spcPts val="0"/>
                        </a:spcAft>
                      </a:pPr>
                      <a:r>
                        <a:rPr lang="en-PH" sz="2400" dirty="0" smtClean="0">
                          <a:solidFill>
                            <a:srgbClr val="000000"/>
                          </a:solidFill>
                          <a:latin typeface="Times New Roman"/>
                          <a:ea typeface="ヒラギノ角ゴ Pro W3"/>
                          <a:cs typeface="Times New Roman"/>
                        </a:rPr>
                        <a:t>7 </a:t>
                      </a:r>
                    </a:p>
                    <a:p>
                      <a:pPr marL="0" marR="0" algn="ctr">
                        <a:spcBef>
                          <a:spcPts val="0"/>
                        </a:spcBef>
                        <a:spcAft>
                          <a:spcPts val="0"/>
                        </a:spcAft>
                      </a:pPr>
                      <a:r>
                        <a:rPr lang="en-PH" sz="2400" dirty="0" smtClean="0">
                          <a:solidFill>
                            <a:srgbClr val="000000"/>
                          </a:solidFill>
                          <a:latin typeface="Times New Roman"/>
                          <a:ea typeface="ヒラギノ角ゴ Pro W3"/>
                          <a:cs typeface="Times New Roman"/>
                        </a:rPr>
                        <a:t>to</a:t>
                      </a:r>
                    </a:p>
                    <a:p>
                      <a:pPr marL="0" marR="0" algn="ctr">
                        <a:spcBef>
                          <a:spcPts val="0"/>
                        </a:spcBef>
                        <a:spcAft>
                          <a:spcPts val="0"/>
                        </a:spcAft>
                      </a:pPr>
                      <a:r>
                        <a:rPr lang="en-PH" sz="2400" dirty="0" smtClean="0">
                          <a:solidFill>
                            <a:srgbClr val="000000"/>
                          </a:solidFill>
                          <a:latin typeface="Times New Roman"/>
                          <a:ea typeface="ヒラギノ角ゴ Pro W3"/>
                          <a:cs typeface="Times New Roman"/>
                        </a:rPr>
                        <a:t>11</a:t>
                      </a:r>
                      <a:endParaRPr lang="en-PH" sz="2400" dirty="0">
                        <a:solidFill>
                          <a:srgbClr val="000000"/>
                        </a:solidFill>
                        <a:latin typeface="Lucida Grande"/>
                        <a:ea typeface="ヒラギノ角ゴ Pro W3"/>
                        <a:cs typeface="Times New Roman"/>
                      </a:endParaRPr>
                    </a:p>
                    <a:p>
                      <a:pPr marL="0" marR="0" algn="ctr">
                        <a:spcBef>
                          <a:spcPts val="0"/>
                        </a:spcBef>
                        <a:spcAft>
                          <a:spcPts val="0"/>
                        </a:spcAft>
                      </a:pPr>
                      <a:endParaRPr lang="en-PH" sz="3600" dirty="0">
                        <a:solidFill>
                          <a:srgbClr val="000000"/>
                        </a:solidFill>
                        <a:latin typeface="Lucida Grande"/>
                        <a:ea typeface="ヒラギノ角ゴ Pro W3"/>
                        <a:cs typeface="Times New Roman"/>
                      </a:endParaRPr>
                    </a:p>
                  </a:txBody>
                  <a:tcPr marL="0" marR="0" marT="0" marB="0" anchor="ctr"/>
                </a:tc>
                <a:tc>
                  <a:txBody>
                    <a:bodyPr/>
                    <a:lstStyle/>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Identify the underlying history, philosophy </a:t>
                      </a:r>
                      <a:r>
                        <a:rPr lang="en-US" sz="1800" dirty="0" smtClean="0">
                          <a:solidFill>
                            <a:srgbClr val="000000"/>
                          </a:solidFill>
                          <a:latin typeface="Times New Roman"/>
                          <a:ea typeface="ヒラギノ角ゴ Pro W3"/>
                          <a:cs typeface="Times New Roman"/>
                        </a:rPr>
                        <a:t>  of </a:t>
                      </a:r>
                      <a:r>
                        <a:rPr lang="en-US" sz="1800" dirty="0">
                          <a:solidFill>
                            <a:srgbClr val="000000"/>
                          </a:solidFill>
                          <a:latin typeface="Times New Roman"/>
                          <a:ea typeface="ヒラギノ角ゴ Pro W3"/>
                          <a:cs typeface="Times New Roman"/>
                        </a:rPr>
                        <a:t>the era or movements.</a:t>
                      </a:r>
                      <a:endParaRPr lang="en-PH" sz="1800" dirty="0">
                        <a:solidFill>
                          <a:srgbClr val="000000"/>
                        </a:solidFill>
                        <a:latin typeface="Lucida Grande"/>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Classify the various art movements by </a:t>
                      </a:r>
                      <a:r>
                        <a:rPr lang="en-US" sz="1800" dirty="0" smtClean="0">
                          <a:solidFill>
                            <a:srgbClr val="000000"/>
                          </a:solidFill>
                          <a:latin typeface="Times New Roman"/>
                          <a:ea typeface="ヒラギノ角ゴ Pro W3"/>
                          <a:cs typeface="Times New Roman"/>
                        </a:rPr>
                        <a:t>  citing </a:t>
                      </a:r>
                      <a:r>
                        <a:rPr lang="en-US" sz="1800" dirty="0">
                          <a:solidFill>
                            <a:srgbClr val="000000"/>
                          </a:solidFill>
                          <a:latin typeface="Times New Roman"/>
                          <a:ea typeface="ヒラギノ角ゴ Pro W3"/>
                          <a:cs typeface="Times New Roman"/>
                        </a:rPr>
                        <a:t>their important characteristics such as historical background, factors, influential person, socio-political issues, and prevalent artists art</a:t>
                      </a:r>
                      <a:endParaRPr lang="en-PH" sz="1800" dirty="0">
                        <a:solidFill>
                          <a:srgbClr val="000000"/>
                        </a:solidFill>
                        <a:latin typeface="Lucida Grande"/>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Identify the underlying history, philosophy </a:t>
                      </a:r>
                      <a:r>
                        <a:rPr lang="en-US" sz="1800" dirty="0" smtClean="0">
                          <a:solidFill>
                            <a:srgbClr val="000000"/>
                          </a:solidFill>
                          <a:latin typeface="Times New Roman"/>
                          <a:ea typeface="ヒラギノ角ゴ Pro W3"/>
                          <a:cs typeface="Times New Roman"/>
                        </a:rPr>
                        <a:t> of </a:t>
                      </a:r>
                      <a:r>
                        <a:rPr lang="en-US" sz="1800" dirty="0">
                          <a:solidFill>
                            <a:srgbClr val="000000"/>
                          </a:solidFill>
                          <a:latin typeface="Times New Roman"/>
                          <a:ea typeface="ヒラギノ角ゴ Pro W3"/>
                          <a:cs typeface="Times New Roman"/>
                        </a:rPr>
                        <a:t>the era or movements, forms, and </a:t>
                      </a:r>
                      <a:r>
                        <a:rPr lang="en-US" sz="1800" dirty="0" smtClean="0">
                          <a:solidFill>
                            <a:srgbClr val="000000"/>
                          </a:solidFill>
                          <a:latin typeface="Times New Roman"/>
                          <a:ea typeface="ヒラギノ角ゴ Pro W3"/>
                          <a:cs typeface="Times New Roman"/>
                        </a:rPr>
                        <a:t>media.</a:t>
                      </a:r>
                    </a:p>
                    <a:p>
                      <a:pPr marL="342900" marR="0" lvl="0" indent="-342900" algn="l">
                        <a:lnSpc>
                          <a:spcPct val="115000"/>
                        </a:lnSpc>
                        <a:spcBef>
                          <a:spcPts val="0"/>
                        </a:spcBef>
                        <a:spcAft>
                          <a:spcPts val="0"/>
                        </a:spcAft>
                        <a:buFont typeface="Symbol"/>
                        <a:buChar char=""/>
                      </a:pPr>
                      <a:r>
                        <a:rPr lang="en-US" sz="1800" dirty="0" smtClean="0">
                          <a:solidFill>
                            <a:srgbClr val="000000"/>
                          </a:solidFill>
                          <a:latin typeface="Times New Roman"/>
                          <a:ea typeface="ヒラギノ角ゴ Pro W3"/>
                          <a:cs typeface="Times New Roman"/>
                        </a:rPr>
                        <a:t>Present </a:t>
                      </a:r>
                      <a:r>
                        <a:rPr lang="en-US" sz="1800" dirty="0">
                          <a:solidFill>
                            <a:srgbClr val="000000"/>
                          </a:solidFill>
                          <a:latin typeface="Times New Roman"/>
                          <a:ea typeface="ヒラギノ角ゴ Pro W3"/>
                          <a:cs typeface="Times New Roman"/>
                        </a:rPr>
                        <a:t>the history and movements of the </a:t>
                      </a:r>
                      <a:r>
                        <a:rPr lang="en-US" sz="1800" dirty="0" smtClean="0">
                          <a:solidFill>
                            <a:srgbClr val="000000"/>
                          </a:solidFill>
                          <a:latin typeface="Times New Roman"/>
                          <a:ea typeface="ヒラギノ角ゴ Pro W3"/>
                          <a:cs typeface="Times New Roman"/>
                        </a:rPr>
                        <a:t> arts </a:t>
                      </a:r>
                      <a:r>
                        <a:rPr lang="en-US" sz="1800" dirty="0">
                          <a:solidFill>
                            <a:srgbClr val="000000"/>
                          </a:solidFill>
                          <a:latin typeface="Times New Roman"/>
                          <a:ea typeface="ヒラギノ角ゴ Pro W3"/>
                          <a:cs typeface="Times New Roman"/>
                        </a:rPr>
                        <a:t>through a timeline and cite important characteristics in an artwork based on the </a:t>
                      </a:r>
                      <a:r>
                        <a:rPr lang="en-US" sz="1800" dirty="0" smtClean="0">
                          <a:solidFill>
                            <a:srgbClr val="000000"/>
                          </a:solidFill>
                          <a:latin typeface="Times New Roman"/>
                          <a:ea typeface="ヒラギノ角ゴ Pro W3"/>
                          <a:cs typeface="Times New Roman"/>
                        </a:rPr>
                        <a:t>  era </a:t>
                      </a:r>
                      <a:r>
                        <a:rPr lang="en-US" sz="1800" dirty="0">
                          <a:solidFill>
                            <a:srgbClr val="000000"/>
                          </a:solidFill>
                          <a:latin typeface="Times New Roman"/>
                          <a:ea typeface="ヒラギノ角ゴ Pro W3"/>
                          <a:cs typeface="Times New Roman"/>
                        </a:rPr>
                        <a:t>movement </a:t>
                      </a:r>
                      <a:endParaRPr lang="en-US" sz="1800" dirty="0" smtClean="0">
                        <a:solidFill>
                          <a:srgbClr val="000000"/>
                        </a:solidFill>
                        <a:latin typeface="Times New Roman"/>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smtClean="0">
                          <a:solidFill>
                            <a:srgbClr val="000000"/>
                          </a:solidFill>
                          <a:latin typeface="Times New Roman"/>
                          <a:ea typeface="ヒラギノ角ゴ Pro W3"/>
                          <a:cs typeface="Times New Roman"/>
                        </a:rPr>
                        <a:t>Identify </a:t>
                      </a:r>
                      <a:r>
                        <a:rPr lang="en-US" sz="1800" dirty="0">
                          <a:solidFill>
                            <a:srgbClr val="000000"/>
                          </a:solidFill>
                          <a:latin typeface="Times New Roman"/>
                          <a:ea typeface="ヒラギノ角ゴ Pro W3"/>
                          <a:cs typeface="Times New Roman"/>
                        </a:rPr>
                        <a:t>the various genres in music and make a creative interpretation of the different </a:t>
                      </a:r>
                      <a:r>
                        <a:rPr lang="en-US" sz="1800" dirty="0" smtClean="0">
                          <a:solidFill>
                            <a:srgbClr val="000000"/>
                          </a:solidFill>
                          <a:latin typeface="Times New Roman"/>
                          <a:ea typeface="ヒラギノ角ゴ Pro W3"/>
                          <a:cs typeface="Times New Roman"/>
                        </a:rPr>
                        <a:t>musical works</a:t>
                      </a:r>
                      <a:endParaRPr lang="en-PH" sz="1800" dirty="0">
                        <a:solidFill>
                          <a:srgbClr val="000000"/>
                        </a:solidFill>
                        <a:latin typeface="Lucida Grande"/>
                        <a:ea typeface="ヒラギノ角ゴ Pro W3"/>
                        <a:cs typeface="Times New Roman"/>
                      </a:endParaRPr>
                    </a:p>
                  </a:txBody>
                  <a:tcPr marL="0" marR="0" marT="0" marB="0"/>
                </a:tc>
                <a:tc>
                  <a:txBody>
                    <a:bodyPr/>
                    <a:lstStyle/>
                    <a:p>
                      <a:pPr marL="342900" marR="86360" lvl="0" indent="-342900" algn="ctr">
                        <a:spcBef>
                          <a:spcPts val="0"/>
                        </a:spcBef>
                        <a:spcAft>
                          <a:spcPts val="0"/>
                        </a:spcAft>
                        <a:buFont typeface="Wingdings" pitchFamily="2" charset="2"/>
                        <a:buChar char="q"/>
                        <a:tabLst>
                          <a:tab pos="197485" algn="l"/>
                        </a:tabLst>
                      </a:pPr>
                      <a:r>
                        <a:rPr lang="en-US" sz="1800" dirty="0">
                          <a:solidFill>
                            <a:srgbClr val="000000"/>
                          </a:solidFill>
                          <a:latin typeface="Times New Roman"/>
                          <a:ea typeface="ヒラギノ角ゴ Pro W3"/>
                        </a:rPr>
                        <a:t>History of Art :  </a:t>
                      </a:r>
                      <a:endParaRPr lang="en-PH" sz="1800" dirty="0">
                        <a:solidFill>
                          <a:srgbClr val="000000"/>
                        </a:solidFill>
                        <a:latin typeface="Times New Roman"/>
                        <a:ea typeface="ヒラギノ角ゴ Pro W3"/>
                      </a:endParaRPr>
                    </a:p>
                    <a:p>
                      <a:pPr marL="342900" marR="86360" lvl="0" indent="-342900">
                        <a:spcBef>
                          <a:spcPts val="0"/>
                        </a:spcBef>
                        <a:spcAft>
                          <a:spcPts val="0"/>
                        </a:spcAft>
                        <a:buFont typeface="+mj-lt"/>
                        <a:buAutoNum type="alphaUcPeriod"/>
                        <a:tabLst>
                          <a:tab pos="197485" algn="l"/>
                        </a:tabLst>
                      </a:pPr>
                      <a:r>
                        <a:rPr lang="en-US" sz="1800" dirty="0">
                          <a:solidFill>
                            <a:srgbClr val="000000"/>
                          </a:solidFill>
                          <a:latin typeface="Times New Roman"/>
                          <a:ea typeface="ヒラギノ角ゴ Pro W3"/>
                        </a:rPr>
                        <a:t>The Visual Arts: Painting, Sculpture and </a:t>
                      </a:r>
                      <a:r>
                        <a:rPr lang="en-US" sz="1800" dirty="0" smtClean="0">
                          <a:solidFill>
                            <a:srgbClr val="000000"/>
                          </a:solidFill>
                          <a:latin typeface="Times New Roman"/>
                          <a:ea typeface="ヒラギノ角ゴ Pro W3"/>
                        </a:rPr>
                        <a:t>Architecture</a:t>
                      </a:r>
                    </a:p>
                    <a:p>
                      <a:pPr marL="342900" marR="86360" lvl="0" indent="-342900">
                        <a:spcBef>
                          <a:spcPts val="0"/>
                        </a:spcBef>
                        <a:spcAft>
                          <a:spcPts val="0"/>
                        </a:spcAft>
                        <a:buFont typeface="+mj-lt"/>
                        <a:buNone/>
                        <a:tabLst>
                          <a:tab pos="197485" algn="l"/>
                        </a:tabLst>
                      </a:pPr>
                      <a:endParaRPr lang="en-PH" sz="1800" dirty="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a:solidFill>
                            <a:srgbClr val="000000"/>
                          </a:solidFill>
                          <a:latin typeface="Times New Roman"/>
                          <a:ea typeface="ヒラギノ角ゴ Pro W3"/>
                        </a:rPr>
                        <a:t>-Prehistoric: Egyptian, Greek, Hellenistic, </a:t>
                      </a:r>
                      <a:r>
                        <a:rPr lang="en-US" sz="1800" dirty="0" smtClean="0">
                          <a:solidFill>
                            <a:srgbClr val="000000"/>
                          </a:solidFill>
                          <a:latin typeface="Times New Roman"/>
                          <a:ea typeface="ヒラギノ角ゴ Pro W3"/>
                        </a:rPr>
                        <a:t>Roman</a:t>
                      </a:r>
                    </a:p>
                    <a:p>
                      <a:pPr marL="343535" marR="86360" indent="0">
                        <a:spcBef>
                          <a:spcPts val="0"/>
                        </a:spcBef>
                        <a:spcAft>
                          <a:spcPts val="0"/>
                        </a:spcAft>
                        <a:buFont typeface="Wingdings" pitchFamily="2" charset="2"/>
                        <a:buNone/>
                        <a:tabLst>
                          <a:tab pos="197485" algn="l"/>
                        </a:tabLst>
                      </a:pPr>
                      <a:endParaRPr lang="en-PH" sz="1800" dirty="0" smtClean="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smtClean="0">
                          <a:solidFill>
                            <a:srgbClr val="000000"/>
                          </a:solidFill>
                          <a:latin typeface="Times New Roman"/>
                          <a:ea typeface="ヒラギノ角ゴ Pro W3"/>
                        </a:rPr>
                        <a:t>Medieval</a:t>
                      </a:r>
                      <a:r>
                        <a:rPr lang="en-US" sz="1800" dirty="0">
                          <a:solidFill>
                            <a:srgbClr val="000000"/>
                          </a:solidFill>
                          <a:latin typeface="Times New Roman"/>
                          <a:ea typeface="ヒラギノ角ゴ Pro W3"/>
                        </a:rPr>
                        <a:t>: Renaissance, Baroque, Classical, Rococo, </a:t>
                      </a:r>
                      <a:r>
                        <a:rPr lang="en-US" sz="1800" dirty="0" smtClean="0">
                          <a:solidFill>
                            <a:srgbClr val="000000"/>
                          </a:solidFill>
                          <a:latin typeface="Times New Roman"/>
                          <a:ea typeface="ヒラギノ角ゴ Pro W3"/>
                        </a:rPr>
                        <a:t>Romanticism,</a:t>
                      </a:r>
                      <a:r>
                        <a:rPr lang="en-US" sz="1800" baseline="0" dirty="0" smtClean="0">
                          <a:solidFill>
                            <a:srgbClr val="000000"/>
                          </a:solidFill>
                          <a:latin typeface="Times New Roman"/>
                          <a:ea typeface="ヒラギノ角ゴ Pro W3"/>
                        </a:rPr>
                        <a:t> </a:t>
                      </a:r>
                      <a:r>
                        <a:rPr lang="en-US" sz="1800" dirty="0" smtClean="0">
                          <a:solidFill>
                            <a:srgbClr val="000000"/>
                          </a:solidFill>
                          <a:latin typeface="Times New Roman"/>
                          <a:ea typeface="ヒラギノ角ゴ Pro W3"/>
                        </a:rPr>
                        <a:t>Realism</a:t>
                      </a:r>
                    </a:p>
                    <a:p>
                      <a:pPr marL="343535" marR="86360" indent="0">
                        <a:spcBef>
                          <a:spcPts val="0"/>
                        </a:spcBef>
                        <a:spcAft>
                          <a:spcPts val="0"/>
                        </a:spcAft>
                        <a:buFont typeface="Wingdings" pitchFamily="2" charset="2"/>
                        <a:buNone/>
                        <a:tabLst>
                          <a:tab pos="197485" algn="l"/>
                        </a:tabLst>
                      </a:pPr>
                      <a:r>
                        <a:rPr lang="en-US" sz="1800" dirty="0" smtClean="0">
                          <a:solidFill>
                            <a:srgbClr val="000000"/>
                          </a:solidFill>
                          <a:latin typeface="Times New Roman"/>
                          <a:ea typeface="ヒラギノ角ゴ Pro W3"/>
                        </a:rPr>
                        <a:t> </a:t>
                      </a:r>
                    </a:p>
                    <a:p>
                      <a:pPr marL="343535" marR="86360" indent="0">
                        <a:spcBef>
                          <a:spcPts val="0"/>
                        </a:spcBef>
                        <a:spcAft>
                          <a:spcPts val="0"/>
                        </a:spcAft>
                        <a:buFont typeface="Wingdings" pitchFamily="2" charset="2"/>
                        <a:buChar char="v"/>
                        <a:tabLst>
                          <a:tab pos="197485" algn="l"/>
                        </a:tabLst>
                      </a:pPr>
                      <a:r>
                        <a:rPr lang="en-US" sz="1800" dirty="0" smtClean="0">
                          <a:solidFill>
                            <a:srgbClr val="000000"/>
                          </a:solidFill>
                          <a:latin typeface="Times New Roman"/>
                          <a:ea typeface="ヒラギノ角ゴ Pro W3"/>
                        </a:rPr>
                        <a:t> Naturalism</a:t>
                      </a:r>
                      <a:r>
                        <a:rPr lang="en-US" sz="1800" dirty="0">
                          <a:solidFill>
                            <a:srgbClr val="000000"/>
                          </a:solidFill>
                          <a:latin typeface="Times New Roman"/>
                          <a:ea typeface="ヒラギノ角ゴ Pro W3"/>
                        </a:rPr>
                        <a:t>, Impressionism and </a:t>
                      </a:r>
                      <a:r>
                        <a:rPr lang="en-US" sz="1800" dirty="0" smtClean="0">
                          <a:solidFill>
                            <a:srgbClr val="000000"/>
                          </a:solidFill>
                          <a:latin typeface="Times New Roman"/>
                          <a:ea typeface="ヒラギノ角ゴ Pro W3"/>
                        </a:rPr>
                        <a:t>Post-Impressionism</a:t>
                      </a:r>
                    </a:p>
                    <a:p>
                      <a:pPr marL="343535" marR="86360" indent="0">
                        <a:spcBef>
                          <a:spcPts val="0"/>
                        </a:spcBef>
                        <a:spcAft>
                          <a:spcPts val="0"/>
                        </a:spcAft>
                        <a:buFont typeface="Wingdings" pitchFamily="2" charset="2"/>
                        <a:buNone/>
                        <a:tabLst>
                          <a:tab pos="197485" algn="l"/>
                        </a:tabLst>
                      </a:pPr>
                      <a:endParaRPr lang="en-PH" sz="1800" dirty="0" smtClean="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smtClean="0">
                          <a:solidFill>
                            <a:srgbClr val="000000"/>
                          </a:solidFill>
                          <a:latin typeface="Times New Roman"/>
                          <a:ea typeface="ヒラギノ角ゴ Pro W3"/>
                        </a:rPr>
                        <a:t>Modern </a:t>
                      </a:r>
                      <a:r>
                        <a:rPr lang="en-US" sz="1800" dirty="0">
                          <a:solidFill>
                            <a:srgbClr val="000000"/>
                          </a:solidFill>
                          <a:latin typeface="Times New Roman"/>
                          <a:ea typeface="ヒラギノ角ゴ Pro W3"/>
                        </a:rPr>
                        <a:t>and Post-Modern: </a:t>
                      </a:r>
                      <a:r>
                        <a:rPr lang="en-US" sz="1800" dirty="0" smtClean="0">
                          <a:solidFill>
                            <a:srgbClr val="000000"/>
                          </a:solidFill>
                          <a:latin typeface="Times New Roman"/>
                          <a:ea typeface="ヒラギノ角ゴ Pro W3"/>
                        </a:rPr>
                        <a:t>Contemporary</a:t>
                      </a:r>
                    </a:p>
                    <a:p>
                      <a:pPr marL="343535" marR="86360" indent="0">
                        <a:spcBef>
                          <a:spcPts val="0"/>
                        </a:spcBef>
                        <a:spcAft>
                          <a:spcPts val="0"/>
                        </a:spcAft>
                        <a:buFont typeface="Wingdings" pitchFamily="2" charset="2"/>
                        <a:buNone/>
                        <a:tabLst>
                          <a:tab pos="197485" algn="l"/>
                        </a:tabLst>
                      </a:pPr>
                      <a:endParaRPr lang="en-PH" sz="1800" dirty="0">
                        <a:solidFill>
                          <a:srgbClr val="000000"/>
                        </a:solidFill>
                        <a:latin typeface="Times New Roman"/>
                        <a:ea typeface="ヒラギノ角ゴ Pro W3"/>
                      </a:endParaRPr>
                    </a:p>
                    <a:p>
                      <a:pPr marL="342900" marR="86360" lvl="0" indent="-342900">
                        <a:spcBef>
                          <a:spcPts val="0"/>
                        </a:spcBef>
                        <a:spcAft>
                          <a:spcPts val="0"/>
                        </a:spcAft>
                        <a:buFont typeface="+mj-lt"/>
                        <a:buAutoNum type="alphaUcPeriod" startAt="2"/>
                        <a:tabLst>
                          <a:tab pos="197485" algn="l"/>
                        </a:tabLst>
                      </a:pPr>
                      <a:r>
                        <a:rPr lang="en-US" sz="1800" dirty="0">
                          <a:solidFill>
                            <a:srgbClr val="000000"/>
                          </a:solidFill>
                          <a:latin typeface="Times New Roman"/>
                          <a:ea typeface="ヒラギノ角ゴ Pro W3"/>
                        </a:rPr>
                        <a:t>Music and Performing </a:t>
                      </a:r>
                      <a:r>
                        <a:rPr lang="en-US" sz="1800" dirty="0" smtClean="0">
                          <a:solidFill>
                            <a:srgbClr val="000000"/>
                          </a:solidFill>
                          <a:latin typeface="Times New Roman"/>
                          <a:ea typeface="ヒラギノ角ゴ Pro W3"/>
                        </a:rPr>
                        <a:t>Arts</a:t>
                      </a:r>
                      <a:endParaRPr lang="en-PH" sz="1800" dirty="0">
                        <a:solidFill>
                          <a:srgbClr val="000000"/>
                        </a:solidFill>
                        <a:latin typeface="Times New Roman"/>
                        <a:ea typeface="ヒラギノ角ゴ Pro W3"/>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chor="ctr">
            <a:normAutofit/>
          </a:bodyPr>
          <a:lstStyle/>
          <a:p>
            <a:pPr algn="ctr"/>
            <a:r>
              <a:rPr lang="en-PH" b="1" dirty="0" smtClean="0">
                <a:solidFill>
                  <a:schemeClr val="tx1"/>
                </a:solidFill>
              </a:rPr>
              <a:t>MIDTERM COVERAGE</a:t>
            </a:r>
            <a:endParaRPr lang="en-PH" b="1" dirty="0">
              <a:solidFill>
                <a:schemeClr val="tx1"/>
              </a:solidFill>
            </a:endParaRPr>
          </a:p>
        </p:txBody>
      </p:sp>
      <p:graphicFrame>
        <p:nvGraphicFramePr>
          <p:cNvPr id="4" name="Content Placeholder 3"/>
          <p:cNvGraphicFramePr>
            <a:graphicFrameLocks noGrp="1"/>
          </p:cNvGraphicFramePr>
          <p:nvPr>
            <p:ph sz="quarter" idx="1"/>
          </p:nvPr>
        </p:nvGraphicFramePr>
        <p:xfrm>
          <a:off x="228600" y="762000"/>
          <a:ext cx="8534400" cy="5867401"/>
        </p:xfrm>
        <a:graphic>
          <a:graphicData uri="http://schemas.openxmlformats.org/drawingml/2006/table">
            <a:tbl>
              <a:tblPr firstRow="1" bandRow="1">
                <a:tableStyleId>{F5AB1C69-6EDB-4FF4-983F-18BD219EF322}</a:tableStyleId>
              </a:tblPr>
              <a:tblGrid>
                <a:gridCol w="861269">
                  <a:extLst>
                    <a:ext uri="{9D8B030D-6E8A-4147-A177-3AD203B41FA5}">
                      <a16:colId xmlns:a16="http://schemas.microsoft.com/office/drawing/2014/main" val="20000"/>
                    </a:ext>
                  </a:extLst>
                </a:gridCol>
                <a:gridCol w="4541241">
                  <a:extLst>
                    <a:ext uri="{9D8B030D-6E8A-4147-A177-3AD203B41FA5}">
                      <a16:colId xmlns:a16="http://schemas.microsoft.com/office/drawing/2014/main" val="20001"/>
                    </a:ext>
                  </a:extLst>
                </a:gridCol>
                <a:gridCol w="3131890">
                  <a:extLst>
                    <a:ext uri="{9D8B030D-6E8A-4147-A177-3AD203B41FA5}">
                      <a16:colId xmlns:a16="http://schemas.microsoft.com/office/drawing/2014/main" val="20002"/>
                    </a:ext>
                  </a:extLst>
                </a:gridCol>
              </a:tblGrid>
              <a:tr h="722124">
                <a:tc>
                  <a:txBody>
                    <a:bodyPr/>
                    <a:lstStyle/>
                    <a:p>
                      <a:pPr algn="ctr"/>
                      <a:r>
                        <a:rPr lang="en-PH" sz="1600" dirty="0" smtClean="0"/>
                        <a:t>WEEK</a:t>
                      </a:r>
                      <a:endParaRPr lang="en-PH" sz="1600" dirty="0"/>
                    </a:p>
                  </a:txBody>
                  <a:tcPr anchor="ctr"/>
                </a:tc>
                <a:tc>
                  <a:txBody>
                    <a:bodyPr/>
                    <a:lstStyle/>
                    <a:p>
                      <a:pPr algn="ctr"/>
                      <a:r>
                        <a:rPr lang="en-PH" sz="1800" dirty="0" smtClean="0"/>
                        <a:t>UNIT OUTCOME</a:t>
                      </a:r>
                      <a:endParaRPr lang="en-PH" sz="1800" dirty="0"/>
                    </a:p>
                  </a:txBody>
                  <a:tcPr anchor="ctr"/>
                </a:tc>
                <a:tc>
                  <a:txBody>
                    <a:bodyPr/>
                    <a:lstStyle/>
                    <a:p>
                      <a:pPr algn="ctr"/>
                      <a:r>
                        <a:rPr lang="en-PH" sz="1800" dirty="0" smtClean="0"/>
                        <a:t>COURSE CONTENT</a:t>
                      </a:r>
                      <a:endParaRPr lang="en-PH" sz="1800" dirty="0"/>
                    </a:p>
                  </a:txBody>
                  <a:tcPr anchor="ctr"/>
                </a:tc>
                <a:extLst>
                  <a:ext uri="{0D108BD9-81ED-4DB2-BD59-A6C34878D82A}">
                    <a16:rowId xmlns:a16="http://schemas.microsoft.com/office/drawing/2014/main" val="10000"/>
                  </a:ext>
                </a:extLst>
              </a:tr>
              <a:tr h="5145277">
                <a:tc>
                  <a:txBody>
                    <a:bodyPr/>
                    <a:lstStyle/>
                    <a:p>
                      <a:pPr marL="0" marR="0" algn="ctr">
                        <a:spcBef>
                          <a:spcPts val="0"/>
                        </a:spcBef>
                        <a:spcAft>
                          <a:spcPts val="0"/>
                        </a:spcAft>
                      </a:pPr>
                      <a:r>
                        <a:rPr lang="en-PH" sz="2400" dirty="0" smtClean="0">
                          <a:solidFill>
                            <a:srgbClr val="000000"/>
                          </a:solidFill>
                          <a:latin typeface="Times New Roman"/>
                          <a:ea typeface="ヒラギノ角ゴ Pro W3"/>
                          <a:cs typeface="Times New Roman"/>
                        </a:rPr>
                        <a:t>7 </a:t>
                      </a:r>
                    </a:p>
                    <a:p>
                      <a:pPr marL="0" marR="0" algn="ctr">
                        <a:spcBef>
                          <a:spcPts val="0"/>
                        </a:spcBef>
                        <a:spcAft>
                          <a:spcPts val="0"/>
                        </a:spcAft>
                      </a:pPr>
                      <a:r>
                        <a:rPr lang="en-PH" sz="2400" dirty="0" smtClean="0">
                          <a:solidFill>
                            <a:srgbClr val="000000"/>
                          </a:solidFill>
                          <a:latin typeface="Times New Roman"/>
                          <a:ea typeface="ヒラギノ角ゴ Pro W3"/>
                          <a:cs typeface="Times New Roman"/>
                        </a:rPr>
                        <a:t>to</a:t>
                      </a:r>
                    </a:p>
                    <a:p>
                      <a:pPr marL="0" marR="0" algn="ctr">
                        <a:spcBef>
                          <a:spcPts val="0"/>
                        </a:spcBef>
                        <a:spcAft>
                          <a:spcPts val="0"/>
                        </a:spcAft>
                      </a:pPr>
                      <a:r>
                        <a:rPr lang="en-PH" sz="2400" dirty="0" smtClean="0">
                          <a:solidFill>
                            <a:srgbClr val="000000"/>
                          </a:solidFill>
                          <a:latin typeface="Times New Roman"/>
                          <a:ea typeface="ヒラギノ角ゴ Pro W3"/>
                          <a:cs typeface="Times New Roman"/>
                        </a:rPr>
                        <a:t>11</a:t>
                      </a:r>
                      <a:endParaRPr lang="en-PH" sz="2400" dirty="0">
                        <a:solidFill>
                          <a:srgbClr val="000000"/>
                        </a:solidFill>
                        <a:latin typeface="Lucida Grande"/>
                        <a:ea typeface="ヒラギノ角ゴ Pro W3"/>
                        <a:cs typeface="Times New Roman"/>
                      </a:endParaRPr>
                    </a:p>
                    <a:p>
                      <a:pPr marL="0" marR="0" algn="ctr">
                        <a:spcBef>
                          <a:spcPts val="0"/>
                        </a:spcBef>
                        <a:spcAft>
                          <a:spcPts val="0"/>
                        </a:spcAft>
                      </a:pPr>
                      <a:endParaRPr lang="en-PH" sz="3600" dirty="0">
                        <a:solidFill>
                          <a:srgbClr val="000000"/>
                        </a:solidFill>
                        <a:latin typeface="Lucida Grande"/>
                        <a:ea typeface="ヒラギノ角ゴ Pro W3"/>
                        <a:cs typeface="Times New Roman"/>
                      </a:endParaRPr>
                    </a:p>
                  </a:txBody>
                  <a:tcPr marL="0" marR="0" marT="0" marB="0" anchor="ctr"/>
                </a:tc>
                <a:tc>
                  <a:txBody>
                    <a:bodyPr/>
                    <a:lstStyle/>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Identify the underlying history, philosophy </a:t>
                      </a:r>
                      <a:r>
                        <a:rPr lang="en-US" sz="1800" dirty="0" smtClean="0">
                          <a:solidFill>
                            <a:srgbClr val="000000"/>
                          </a:solidFill>
                          <a:latin typeface="Times New Roman"/>
                          <a:ea typeface="ヒラギノ角ゴ Pro W3"/>
                          <a:cs typeface="Times New Roman"/>
                        </a:rPr>
                        <a:t>  of </a:t>
                      </a:r>
                      <a:r>
                        <a:rPr lang="en-US" sz="1800" dirty="0">
                          <a:solidFill>
                            <a:srgbClr val="000000"/>
                          </a:solidFill>
                          <a:latin typeface="Times New Roman"/>
                          <a:ea typeface="ヒラギノ角ゴ Pro W3"/>
                          <a:cs typeface="Times New Roman"/>
                        </a:rPr>
                        <a:t>the era or movements.</a:t>
                      </a:r>
                      <a:endParaRPr lang="en-PH" sz="1800" dirty="0">
                        <a:solidFill>
                          <a:srgbClr val="000000"/>
                        </a:solidFill>
                        <a:latin typeface="Lucida Grande"/>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Classify the various art movements by </a:t>
                      </a:r>
                      <a:r>
                        <a:rPr lang="en-US" sz="1800" dirty="0" smtClean="0">
                          <a:solidFill>
                            <a:srgbClr val="000000"/>
                          </a:solidFill>
                          <a:latin typeface="Times New Roman"/>
                          <a:ea typeface="ヒラギノ角ゴ Pro W3"/>
                          <a:cs typeface="Times New Roman"/>
                        </a:rPr>
                        <a:t>  citing </a:t>
                      </a:r>
                      <a:r>
                        <a:rPr lang="en-US" sz="1800" dirty="0">
                          <a:solidFill>
                            <a:srgbClr val="000000"/>
                          </a:solidFill>
                          <a:latin typeface="Times New Roman"/>
                          <a:ea typeface="ヒラギノ角ゴ Pro W3"/>
                          <a:cs typeface="Times New Roman"/>
                        </a:rPr>
                        <a:t>their important characteristics such as historical background, factors, influential person, socio-political issues, and prevalent artists art</a:t>
                      </a:r>
                      <a:endParaRPr lang="en-PH" sz="1800" dirty="0">
                        <a:solidFill>
                          <a:srgbClr val="000000"/>
                        </a:solidFill>
                        <a:latin typeface="Lucida Grande"/>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a:solidFill>
                            <a:srgbClr val="000000"/>
                          </a:solidFill>
                          <a:latin typeface="Times New Roman"/>
                          <a:ea typeface="ヒラギノ角ゴ Pro W3"/>
                          <a:cs typeface="Times New Roman"/>
                        </a:rPr>
                        <a:t>Identify the underlying history, philosophy </a:t>
                      </a:r>
                      <a:r>
                        <a:rPr lang="en-US" sz="1800" dirty="0" smtClean="0">
                          <a:solidFill>
                            <a:srgbClr val="000000"/>
                          </a:solidFill>
                          <a:latin typeface="Times New Roman"/>
                          <a:ea typeface="ヒラギノ角ゴ Pro W3"/>
                          <a:cs typeface="Times New Roman"/>
                        </a:rPr>
                        <a:t> of </a:t>
                      </a:r>
                      <a:r>
                        <a:rPr lang="en-US" sz="1800" dirty="0">
                          <a:solidFill>
                            <a:srgbClr val="000000"/>
                          </a:solidFill>
                          <a:latin typeface="Times New Roman"/>
                          <a:ea typeface="ヒラギノ角ゴ Pro W3"/>
                          <a:cs typeface="Times New Roman"/>
                        </a:rPr>
                        <a:t>the era or movements, forms, and </a:t>
                      </a:r>
                      <a:r>
                        <a:rPr lang="en-US" sz="1800" dirty="0" smtClean="0">
                          <a:solidFill>
                            <a:srgbClr val="000000"/>
                          </a:solidFill>
                          <a:latin typeface="Times New Roman"/>
                          <a:ea typeface="ヒラギノ角ゴ Pro W3"/>
                          <a:cs typeface="Times New Roman"/>
                        </a:rPr>
                        <a:t>media.</a:t>
                      </a:r>
                    </a:p>
                    <a:p>
                      <a:pPr marL="342900" marR="0" lvl="0" indent="-342900" algn="l">
                        <a:lnSpc>
                          <a:spcPct val="115000"/>
                        </a:lnSpc>
                        <a:spcBef>
                          <a:spcPts val="0"/>
                        </a:spcBef>
                        <a:spcAft>
                          <a:spcPts val="0"/>
                        </a:spcAft>
                        <a:buFont typeface="Symbol"/>
                        <a:buChar char=""/>
                      </a:pPr>
                      <a:r>
                        <a:rPr lang="en-US" sz="1800" dirty="0" smtClean="0">
                          <a:solidFill>
                            <a:srgbClr val="000000"/>
                          </a:solidFill>
                          <a:latin typeface="Times New Roman"/>
                          <a:ea typeface="ヒラギノ角ゴ Pro W3"/>
                          <a:cs typeface="Times New Roman"/>
                        </a:rPr>
                        <a:t>Present </a:t>
                      </a:r>
                      <a:r>
                        <a:rPr lang="en-US" sz="1800" dirty="0">
                          <a:solidFill>
                            <a:srgbClr val="000000"/>
                          </a:solidFill>
                          <a:latin typeface="Times New Roman"/>
                          <a:ea typeface="ヒラギノ角ゴ Pro W3"/>
                          <a:cs typeface="Times New Roman"/>
                        </a:rPr>
                        <a:t>the history and movements of the </a:t>
                      </a:r>
                      <a:r>
                        <a:rPr lang="en-US" sz="1800" dirty="0" smtClean="0">
                          <a:solidFill>
                            <a:srgbClr val="000000"/>
                          </a:solidFill>
                          <a:latin typeface="Times New Roman"/>
                          <a:ea typeface="ヒラギノ角ゴ Pro W3"/>
                          <a:cs typeface="Times New Roman"/>
                        </a:rPr>
                        <a:t> arts </a:t>
                      </a:r>
                      <a:r>
                        <a:rPr lang="en-US" sz="1800" dirty="0">
                          <a:solidFill>
                            <a:srgbClr val="000000"/>
                          </a:solidFill>
                          <a:latin typeface="Times New Roman"/>
                          <a:ea typeface="ヒラギノ角ゴ Pro W3"/>
                          <a:cs typeface="Times New Roman"/>
                        </a:rPr>
                        <a:t>through a timeline and cite important characteristics in an artwork based on the </a:t>
                      </a:r>
                      <a:r>
                        <a:rPr lang="en-US" sz="1800" dirty="0" smtClean="0">
                          <a:solidFill>
                            <a:srgbClr val="000000"/>
                          </a:solidFill>
                          <a:latin typeface="Times New Roman"/>
                          <a:ea typeface="ヒラギノ角ゴ Pro W3"/>
                          <a:cs typeface="Times New Roman"/>
                        </a:rPr>
                        <a:t>  era </a:t>
                      </a:r>
                      <a:r>
                        <a:rPr lang="en-US" sz="1800" dirty="0">
                          <a:solidFill>
                            <a:srgbClr val="000000"/>
                          </a:solidFill>
                          <a:latin typeface="Times New Roman"/>
                          <a:ea typeface="ヒラギノ角ゴ Pro W3"/>
                          <a:cs typeface="Times New Roman"/>
                        </a:rPr>
                        <a:t>movement </a:t>
                      </a:r>
                      <a:endParaRPr lang="en-US" sz="1800" dirty="0" smtClean="0">
                        <a:solidFill>
                          <a:srgbClr val="000000"/>
                        </a:solidFill>
                        <a:latin typeface="Times New Roman"/>
                        <a:ea typeface="ヒラギノ角ゴ Pro W3"/>
                        <a:cs typeface="Times New Roman"/>
                      </a:endParaRPr>
                    </a:p>
                    <a:p>
                      <a:pPr marL="342900" marR="0" lvl="0" indent="-342900" algn="l">
                        <a:lnSpc>
                          <a:spcPct val="115000"/>
                        </a:lnSpc>
                        <a:spcBef>
                          <a:spcPts val="0"/>
                        </a:spcBef>
                        <a:spcAft>
                          <a:spcPts val="0"/>
                        </a:spcAft>
                        <a:buFont typeface="Symbol"/>
                        <a:buChar char=""/>
                      </a:pPr>
                      <a:r>
                        <a:rPr lang="en-US" sz="1800" dirty="0" smtClean="0">
                          <a:solidFill>
                            <a:srgbClr val="000000"/>
                          </a:solidFill>
                          <a:latin typeface="Times New Roman"/>
                          <a:ea typeface="ヒラギノ角ゴ Pro W3"/>
                          <a:cs typeface="Times New Roman"/>
                        </a:rPr>
                        <a:t>Identify </a:t>
                      </a:r>
                      <a:r>
                        <a:rPr lang="en-US" sz="1800" dirty="0">
                          <a:solidFill>
                            <a:srgbClr val="000000"/>
                          </a:solidFill>
                          <a:latin typeface="Times New Roman"/>
                          <a:ea typeface="ヒラギノ角ゴ Pro W3"/>
                          <a:cs typeface="Times New Roman"/>
                        </a:rPr>
                        <a:t>the various genres in music and make a creative interpretation of the different </a:t>
                      </a:r>
                      <a:r>
                        <a:rPr lang="en-US" sz="1800" dirty="0" smtClean="0">
                          <a:solidFill>
                            <a:srgbClr val="000000"/>
                          </a:solidFill>
                          <a:latin typeface="Times New Roman"/>
                          <a:ea typeface="ヒラギノ角ゴ Pro W3"/>
                          <a:cs typeface="Times New Roman"/>
                        </a:rPr>
                        <a:t>musical works</a:t>
                      </a:r>
                      <a:endParaRPr lang="en-PH" sz="1800" dirty="0">
                        <a:solidFill>
                          <a:srgbClr val="000000"/>
                        </a:solidFill>
                        <a:latin typeface="Lucida Grande"/>
                        <a:ea typeface="ヒラギノ角ゴ Pro W3"/>
                        <a:cs typeface="Times New Roman"/>
                      </a:endParaRPr>
                    </a:p>
                  </a:txBody>
                  <a:tcPr marL="0" marR="0" marT="0" marB="0"/>
                </a:tc>
                <a:tc>
                  <a:txBody>
                    <a:bodyPr/>
                    <a:lstStyle/>
                    <a:p>
                      <a:pPr marL="342900" marR="86360" lvl="0" indent="-342900" algn="ctr">
                        <a:spcBef>
                          <a:spcPts val="0"/>
                        </a:spcBef>
                        <a:spcAft>
                          <a:spcPts val="0"/>
                        </a:spcAft>
                        <a:buFont typeface="Wingdings" pitchFamily="2" charset="2"/>
                        <a:buChar char="q"/>
                        <a:tabLst>
                          <a:tab pos="197485" algn="l"/>
                        </a:tabLst>
                      </a:pPr>
                      <a:r>
                        <a:rPr lang="en-US" sz="1800" dirty="0">
                          <a:solidFill>
                            <a:srgbClr val="000000"/>
                          </a:solidFill>
                          <a:latin typeface="Times New Roman"/>
                          <a:ea typeface="ヒラギノ角ゴ Pro W3"/>
                        </a:rPr>
                        <a:t>History of Art :  </a:t>
                      </a:r>
                      <a:endParaRPr lang="en-PH" sz="1800" dirty="0">
                        <a:solidFill>
                          <a:srgbClr val="000000"/>
                        </a:solidFill>
                        <a:latin typeface="Times New Roman"/>
                        <a:ea typeface="ヒラギノ角ゴ Pro W3"/>
                      </a:endParaRPr>
                    </a:p>
                    <a:p>
                      <a:pPr marL="342900" marR="86360" lvl="0" indent="-342900">
                        <a:spcBef>
                          <a:spcPts val="0"/>
                        </a:spcBef>
                        <a:spcAft>
                          <a:spcPts val="0"/>
                        </a:spcAft>
                        <a:buFont typeface="+mj-lt"/>
                        <a:buAutoNum type="alphaUcPeriod"/>
                        <a:tabLst>
                          <a:tab pos="197485" algn="l"/>
                        </a:tabLst>
                      </a:pPr>
                      <a:r>
                        <a:rPr lang="en-US" sz="1800" dirty="0">
                          <a:solidFill>
                            <a:srgbClr val="000000"/>
                          </a:solidFill>
                          <a:latin typeface="Times New Roman"/>
                          <a:ea typeface="ヒラギノ角ゴ Pro W3"/>
                        </a:rPr>
                        <a:t>The Visual Arts: Painting, Sculpture and </a:t>
                      </a:r>
                      <a:r>
                        <a:rPr lang="en-US" sz="1800" dirty="0" smtClean="0">
                          <a:solidFill>
                            <a:srgbClr val="000000"/>
                          </a:solidFill>
                          <a:latin typeface="Times New Roman"/>
                          <a:ea typeface="ヒラギノ角ゴ Pro W3"/>
                        </a:rPr>
                        <a:t>Architecture</a:t>
                      </a:r>
                    </a:p>
                    <a:p>
                      <a:pPr marL="342900" marR="86360" lvl="0" indent="-342900">
                        <a:spcBef>
                          <a:spcPts val="0"/>
                        </a:spcBef>
                        <a:spcAft>
                          <a:spcPts val="0"/>
                        </a:spcAft>
                        <a:buFont typeface="+mj-lt"/>
                        <a:buNone/>
                        <a:tabLst>
                          <a:tab pos="197485" algn="l"/>
                        </a:tabLst>
                      </a:pPr>
                      <a:endParaRPr lang="en-PH" sz="1800" dirty="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a:solidFill>
                            <a:srgbClr val="000000"/>
                          </a:solidFill>
                          <a:latin typeface="Times New Roman"/>
                          <a:ea typeface="ヒラギノ角ゴ Pro W3"/>
                        </a:rPr>
                        <a:t>-Prehistoric: Egyptian, Greek, Hellenistic, </a:t>
                      </a:r>
                      <a:r>
                        <a:rPr lang="en-US" sz="1800" dirty="0" smtClean="0">
                          <a:solidFill>
                            <a:srgbClr val="000000"/>
                          </a:solidFill>
                          <a:latin typeface="Times New Roman"/>
                          <a:ea typeface="ヒラギノ角ゴ Pro W3"/>
                        </a:rPr>
                        <a:t>Roman</a:t>
                      </a:r>
                    </a:p>
                    <a:p>
                      <a:pPr marL="343535" marR="86360" indent="0">
                        <a:spcBef>
                          <a:spcPts val="0"/>
                        </a:spcBef>
                        <a:spcAft>
                          <a:spcPts val="0"/>
                        </a:spcAft>
                        <a:buFont typeface="Wingdings" pitchFamily="2" charset="2"/>
                        <a:buNone/>
                        <a:tabLst>
                          <a:tab pos="197485" algn="l"/>
                        </a:tabLst>
                      </a:pPr>
                      <a:endParaRPr lang="en-PH" sz="1800" dirty="0" smtClean="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smtClean="0">
                          <a:solidFill>
                            <a:srgbClr val="000000"/>
                          </a:solidFill>
                          <a:latin typeface="Times New Roman"/>
                          <a:ea typeface="ヒラギノ角ゴ Pro W3"/>
                        </a:rPr>
                        <a:t>Medieval</a:t>
                      </a:r>
                      <a:r>
                        <a:rPr lang="en-US" sz="1800" dirty="0">
                          <a:solidFill>
                            <a:srgbClr val="000000"/>
                          </a:solidFill>
                          <a:latin typeface="Times New Roman"/>
                          <a:ea typeface="ヒラギノ角ゴ Pro W3"/>
                        </a:rPr>
                        <a:t>: Renaissance, Baroque, Classical, Rococo, </a:t>
                      </a:r>
                      <a:r>
                        <a:rPr lang="en-US" sz="1800" dirty="0" smtClean="0">
                          <a:solidFill>
                            <a:srgbClr val="000000"/>
                          </a:solidFill>
                          <a:latin typeface="Times New Roman"/>
                          <a:ea typeface="ヒラギノ角ゴ Pro W3"/>
                        </a:rPr>
                        <a:t>Romanticism,</a:t>
                      </a:r>
                      <a:r>
                        <a:rPr lang="en-US" sz="1800" baseline="0" dirty="0" smtClean="0">
                          <a:solidFill>
                            <a:srgbClr val="000000"/>
                          </a:solidFill>
                          <a:latin typeface="Times New Roman"/>
                          <a:ea typeface="ヒラギノ角ゴ Pro W3"/>
                        </a:rPr>
                        <a:t> </a:t>
                      </a:r>
                      <a:r>
                        <a:rPr lang="en-US" sz="1800" dirty="0" smtClean="0">
                          <a:solidFill>
                            <a:srgbClr val="000000"/>
                          </a:solidFill>
                          <a:latin typeface="Times New Roman"/>
                          <a:ea typeface="ヒラギノ角ゴ Pro W3"/>
                        </a:rPr>
                        <a:t>Realism,</a:t>
                      </a:r>
                      <a:r>
                        <a:rPr lang="en-US" sz="1800" baseline="0" dirty="0" smtClean="0">
                          <a:solidFill>
                            <a:srgbClr val="000000"/>
                          </a:solidFill>
                          <a:latin typeface="Times New Roman"/>
                          <a:ea typeface="ヒラギノ角ゴ Pro W3"/>
                        </a:rPr>
                        <a:t> </a:t>
                      </a:r>
                      <a:r>
                        <a:rPr lang="en-US" sz="1800" dirty="0" smtClean="0">
                          <a:solidFill>
                            <a:srgbClr val="000000"/>
                          </a:solidFill>
                          <a:latin typeface="Times New Roman"/>
                          <a:ea typeface="ヒラギノ角ゴ Pro W3"/>
                        </a:rPr>
                        <a:t>Naturalism</a:t>
                      </a:r>
                      <a:r>
                        <a:rPr lang="en-US" sz="1800" dirty="0">
                          <a:solidFill>
                            <a:srgbClr val="000000"/>
                          </a:solidFill>
                          <a:latin typeface="Times New Roman"/>
                          <a:ea typeface="ヒラギノ角ゴ Pro W3"/>
                        </a:rPr>
                        <a:t>, Impressionism and </a:t>
                      </a:r>
                      <a:r>
                        <a:rPr lang="en-US" sz="1800" dirty="0" smtClean="0">
                          <a:solidFill>
                            <a:srgbClr val="000000"/>
                          </a:solidFill>
                          <a:latin typeface="Times New Roman"/>
                          <a:ea typeface="ヒラギノ角ゴ Pro W3"/>
                        </a:rPr>
                        <a:t>Post-Impressionism</a:t>
                      </a:r>
                    </a:p>
                    <a:p>
                      <a:pPr marL="343535" marR="86360" indent="0">
                        <a:spcBef>
                          <a:spcPts val="0"/>
                        </a:spcBef>
                        <a:spcAft>
                          <a:spcPts val="0"/>
                        </a:spcAft>
                        <a:buFont typeface="Wingdings" pitchFamily="2" charset="2"/>
                        <a:buNone/>
                        <a:tabLst>
                          <a:tab pos="197485" algn="l"/>
                        </a:tabLst>
                      </a:pPr>
                      <a:endParaRPr lang="en-PH" sz="1800" dirty="0" smtClean="0">
                        <a:solidFill>
                          <a:srgbClr val="000000"/>
                        </a:solidFill>
                        <a:latin typeface="Times New Roman"/>
                        <a:ea typeface="ヒラギノ角ゴ Pro W3"/>
                      </a:endParaRPr>
                    </a:p>
                    <a:p>
                      <a:pPr marL="343535" marR="86360" indent="0">
                        <a:spcBef>
                          <a:spcPts val="0"/>
                        </a:spcBef>
                        <a:spcAft>
                          <a:spcPts val="0"/>
                        </a:spcAft>
                        <a:buFont typeface="Wingdings" pitchFamily="2" charset="2"/>
                        <a:buChar char="v"/>
                        <a:tabLst>
                          <a:tab pos="197485" algn="l"/>
                        </a:tabLst>
                      </a:pPr>
                      <a:r>
                        <a:rPr lang="en-US" sz="1800" dirty="0" smtClean="0">
                          <a:solidFill>
                            <a:srgbClr val="000000"/>
                          </a:solidFill>
                          <a:latin typeface="Times New Roman"/>
                          <a:ea typeface="ヒラギノ角ゴ Pro W3"/>
                        </a:rPr>
                        <a:t>Modern </a:t>
                      </a:r>
                      <a:r>
                        <a:rPr lang="en-US" sz="1800" dirty="0">
                          <a:solidFill>
                            <a:srgbClr val="000000"/>
                          </a:solidFill>
                          <a:latin typeface="Times New Roman"/>
                          <a:ea typeface="ヒラギノ角ゴ Pro W3"/>
                        </a:rPr>
                        <a:t>and Post-Modern: </a:t>
                      </a:r>
                      <a:r>
                        <a:rPr lang="en-US" sz="1800" dirty="0" smtClean="0">
                          <a:solidFill>
                            <a:srgbClr val="000000"/>
                          </a:solidFill>
                          <a:latin typeface="Times New Roman"/>
                          <a:ea typeface="ヒラギノ角ゴ Pro W3"/>
                        </a:rPr>
                        <a:t>Contemporary</a:t>
                      </a:r>
                    </a:p>
                    <a:p>
                      <a:pPr marL="343535" marR="86360" indent="0">
                        <a:spcBef>
                          <a:spcPts val="0"/>
                        </a:spcBef>
                        <a:spcAft>
                          <a:spcPts val="0"/>
                        </a:spcAft>
                        <a:buFont typeface="Wingdings" pitchFamily="2" charset="2"/>
                        <a:buNone/>
                        <a:tabLst>
                          <a:tab pos="197485" algn="l"/>
                        </a:tabLst>
                      </a:pPr>
                      <a:endParaRPr lang="en-PH" sz="1800" dirty="0">
                        <a:solidFill>
                          <a:srgbClr val="000000"/>
                        </a:solidFill>
                        <a:latin typeface="Times New Roman"/>
                        <a:ea typeface="ヒラギノ角ゴ Pro W3"/>
                      </a:endParaRPr>
                    </a:p>
                    <a:p>
                      <a:pPr marL="342900" marR="86360" lvl="0" indent="-342900">
                        <a:spcBef>
                          <a:spcPts val="0"/>
                        </a:spcBef>
                        <a:spcAft>
                          <a:spcPts val="0"/>
                        </a:spcAft>
                        <a:buFont typeface="+mj-lt"/>
                        <a:buAutoNum type="alphaUcPeriod" startAt="2"/>
                        <a:tabLst>
                          <a:tab pos="197485" algn="l"/>
                        </a:tabLst>
                      </a:pPr>
                      <a:r>
                        <a:rPr lang="en-US" sz="1800" dirty="0">
                          <a:solidFill>
                            <a:srgbClr val="000000"/>
                          </a:solidFill>
                          <a:latin typeface="Times New Roman"/>
                          <a:ea typeface="ヒラギノ角ゴ Pro W3"/>
                        </a:rPr>
                        <a:t>Music and Performing </a:t>
                      </a:r>
                      <a:r>
                        <a:rPr lang="en-US" sz="1800" dirty="0" smtClean="0">
                          <a:solidFill>
                            <a:srgbClr val="000000"/>
                          </a:solidFill>
                          <a:latin typeface="Times New Roman"/>
                          <a:ea typeface="ヒラギノ角ゴ Pro W3"/>
                        </a:rPr>
                        <a:t>Arts</a:t>
                      </a:r>
                      <a:endParaRPr lang="en-PH" sz="1800" dirty="0">
                        <a:solidFill>
                          <a:srgbClr val="000000"/>
                        </a:solidFill>
                        <a:latin typeface="Times New Roman"/>
                        <a:ea typeface="ヒラギノ角ゴ Pro W3"/>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328</TotalTime>
  <Words>1107</Words>
  <Application>Microsoft Office PowerPoint</Application>
  <PresentationFormat>On-screen Show (4:3)</PresentationFormat>
  <Paragraphs>160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Century Schoolbook</vt:lpstr>
      <vt:lpstr>Lucida Grande</vt:lpstr>
      <vt:lpstr>Symbol</vt:lpstr>
      <vt:lpstr>Times New Roman</vt:lpstr>
      <vt:lpstr>Wingdings</vt:lpstr>
      <vt:lpstr>Wingdings 2</vt:lpstr>
      <vt:lpstr>ヒラギノ角ゴ Pro W3</vt:lpstr>
      <vt:lpstr>Oriel</vt:lpstr>
      <vt:lpstr>ARTA 111</vt:lpstr>
      <vt:lpstr>COURSE DESCRIPTION</vt:lpstr>
      <vt:lpstr>COURSE DESCRIPTION</vt:lpstr>
      <vt:lpstr>COURSE OUTCOMES (CO)</vt:lpstr>
      <vt:lpstr>COURSE OUTCOMES (CO)</vt:lpstr>
      <vt:lpstr>PRELIM COVERAGE</vt:lpstr>
      <vt:lpstr>PRELIM COVERAGE</vt:lpstr>
      <vt:lpstr>MIDTERM COVERAGE</vt:lpstr>
      <vt:lpstr>MIDTERM COVERAGE</vt:lpstr>
      <vt:lpstr>FINALS COVERAGE</vt:lpstr>
      <vt:lpstr>GRADING SYSTEM</vt:lpstr>
      <vt:lpstr>INTRODUCTION:  ART APPRECIATION (ARTA 111)</vt:lpstr>
      <vt:lpstr>HUMANITIES</vt:lpstr>
      <vt:lpstr>PowerPoint Presentation</vt:lpstr>
      <vt:lpstr>Importance of humanities</vt:lpstr>
      <vt:lpstr>Importance of Humanities</vt:lpstr>
      <vt:lpstr>ETYMOLOGY OF ART</vt:lpstr>
      <vt:lpstr>DIVISION OF THE ARTS </vt:lpstr>
      <vt:lpstr>PURPOSES OF THE ARTS</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ARTA 111</dc:title>
  <dc:creator>Sir Randy</dc:creator>
  <cp:lastModifiedBy>Dell Inspiron</cp:lastModifiedBy>
  <cp:revision>38</cp:revision>
  <dcterms:created xsi:type="dcterms:W3CDTF">2018-06-17T06:35:18Z</dcterms:created>
  <dcterms:modified xsi:type="dcterms:W3CDTF">2019-05-24T03:59:21Z</dcterms:modified>
</cp:coreProperties>
</file>